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7" r:id="rId3"/>
    <p:sldId id="258" r:id="rId4"/>
    <p:sldId id="269" r:id="rId5"/>
    <p:sldId id="263" r:id="rId6"/>
    <p:sldId id="265" r:id="rId7"/>
    <p:sldId id="270" r:id="rId8"/>
    <p:sldId id="266" r:id="rId9"/>
    <p:sldId id="27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0FAD2-C41A-ED4A-86B1-B81A14673C70}" type="doc">
      <dgm:prSet loTypeId="urn:microsoft.com/office/officeart/2005/8/layout/radial4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7052BCA-5BE1-634F-A246-31EBCE5C0C32}">
      <dgm:prSet/>
      <dgm:spPr/>
      <dgm:t>
        <a:bodyPr/>
        <a:lstStyle/>
        <a:p>
          <a:r>
            <a:rPr lang="en-US"/>
            <a:t>Increase Revenue And Customer Satisfaction.</a:t>
          </a:r>
          <a:endParaRPr lang="en-IN"/>
        </a:p>
      </dgm:t>
    </dgm:pt>
    <dgm:pt modelId="{646D3365-5AEB-9248-B012-445595BB388F}" type="parTrans" cxnId="{4190222B-A946-B84A-9353-4D41016E8453}">
      <dgm:prSet/>
      <dgm:spPr/>
      <dgm:t>
        <a:bodyPr/>
        <a:lstStyle/>
        <a:p>
          <a:endParaRPr lang="en-GB"/>
        </a:p>
      </dgm:t>
    </dgm:pt>
    <dgm:pt modelId="{CED3E24D-48FC-8B45-944B-18E0B7222554}" type="sibTrans" cxnId="{4190222B-A946-B84A-9353-4D41016E8453}">
      <dgm:prSet/>
      <dgm:spPr/>
      <dgm:t>
        <a:bodyPr/>
        <a:lstStyle/>
        <a:p>
          <a:endParaRPr lang="en-GB"/>
        </a:p>
      </dgm:t>
    </dgm:pt>
    <dgm:pt modelId="{0E861FF8-3EEE-1A45-8A4F-C7F5E067D98C}">
      <dgm:prSet/>
      <dgm:spPr/>
      <dgm:t>
        <a:bodyPr/>
        <a:lstStyle/>
        <a:p>
          <a:r>
            <a:rPr lang="en-US" dirty="0"/>
            <a:t>Will help to identify the right products  for the various clusters of customer.</a:t>
          </a:r>
          <a:endParaRPr lang="en-IN" dirty="0"/>
        </a:p>
      </dgm:t>
    </dgm:pt>
    <dgm:pt modelId="{A40AFDCB-A242-1148-8F95-580622D4B54E}" type="parTrans" cxnId="{A70C4170-888F-F340-9567-8F6DB10CB845}">
      <dgm:prSet/>
      <dgm:spPr/>
      <dgm:t>
        <a:bodyPr/>
        <a:lstStyle/>
        <a:p>
          <a:endParaRPr lang="en-GB"/>
        </a:p>
      </dgm:t>
    </dgm:pt>
    <dgm:pt modelId="{860BE90A-6799-9B49-AE5E-88C25AF884CE}" type="sibTrans" cxnId="{A70C4170-888F-F340-9567-8F6DB10CB845}">
      <dgm:prSet/>
      <dgm:spPr/>
      <dgm:t>
        <a:bodyPr/>
        <a:lstStyle/>
        <a:p>
          <a:endParaRPr lang="en-GB"/>
        </a:p>
      </dgm:t>
    </dgm:pt>
    <dgm:pt modelId="{F124FE02-00A5-1443-9FC5-9A4F8E76B849}">
      <dgm:prSet/>
      <dgm:spPr/>
      <dgm:t>
        <a:bodyPr/>
        <a:lstStyle/>
        <a:p>
          <a:r>
            <a:rPr lang="en-US" dirty="0"/>
            <a:t>Strategize the way products and services are sold to appeal to the right customers</a:t>
          </a:r>
          <a:endParaRPr lang="en-IN" dirty="0"/>
        </a:p>
      </dgm:t>
    </dgm:pt>
    <dgm:pt modelId="{C502CCCA-EF5D-4141-B8DC-51ECB25E602F}" type="parTrans" cxnId="{B45815E1-825C-C545-ADF0-7BEC76C5A14B}">
      <dgm:prSet/>
      <dgm:spPr/>
      <dgm:t>
        <a:bodyPr/>
        <a:lstStyle/>
        <a:p>
          <a:endParaRPr lang="en-GB"/>
        </a:p>
      </dgm:t>
    </dgm:pt>
    <dgm:pt modelId="{ECE51B9F-3390-B348-9F55-91AE6424FE55}" type="sibTrans" cxnId="{B45815E1-825C-C545-ADF0-7BEC76C5A14B}">
      <dgm:prSet/>
      <dgm:spPr/>
      <dgm:t>
        <a:bodyPr/>
        <a:lstStyle/>
        <a:p>
          <a:endParaRPr lang="en-GB"/>
        </a:p>
      </dgm:t>
    </dgm:pt>
    <dgm:pt modelId="{1F058673-5855-5448-AC0B-D7212E345A6D}">
      <dgm:prSet/>
      <dgm:spPr/>
      <dgm:t>
        <a:bodyPr/>
        <a:lstStyle/>
        <a:p>
          <a:r>
            <a:rPr lang="en-US" dirty="0"/>
            <a:t>Attract target customers with high spending power to spend more.</a:t>
          </a:r>
          <a:endParaRPr lang="en-IN" dirty="0"/>
        </a:p>
      </dgm:t>
    </dgm:pt>
    <dgm:pt modelId="{021260FD-E925-8945-AE1B-9282B0AEDBBC}" type="parTrans" cxnId="{ABA618FF-7A0B-E044-9B10-B03EF0847303}">
      <dgm:prSet/>
      <dgm:spPr/>
      <dgm:t>
        <a:bodyPr/>
        <a:lstStyle/>
        <a:p>
          <a:endParaRPr lang="en-GB"/>
        </a:p>
      </dgm:t>
    </dgm:pt>
    <dgm:pt modelId="{761A8209-F775-3F49-8FDD-070A4F4F33AD}" type="sibTrans" cxnId="{ABA618FF-7A0B-E044-9B10-B03EF0847303}">
      <dgm:prSet/>
      <dgm:spPr/>
      <dgm:t>
        <a:bodyPr/>
        <a:lstStyle/>
        <a:p>
          <a:endParaRPr lang="en-GB"/>
        </a:p>
      </dgm:t>
    </dgm:pt>
    <dgm:pt modelId="{C61505D3-CB06-524B-85F5-4774E8D6D6A8}">
      <dgm:prSet/>
      <dgm:spPr/>
      <dgm:t>
        <a:bodyPr/>
        <a:lstStyle/>
        <a:p>
          <a:r>
            <a:rPr lang="en-US" dirty="0"/>
            <a:t>Introduce strategies for the customers with low spending power to start spending more.</a:t>
          </a:r>
          <a:endParaRPr lang="en-IN" dirty="0"/>
        </a:p>
      </dgm:t>
    </dgm:pt>
    <dgm:pt modelId="{7E015BDC-5CA1-9C43-8D7A-C1630FB06ABD}" type="parTrans" cxnId="{C77FAF9E-4B0C-7042-99D7-60A3414F9F0C}">
      <dgm:prSet/>
      <dgm:spPr/>
      <dgm:t>
        <a:bodyPr/>
        <a:lstStyle/>
        <a:p>
          <a:endParaRPr lang="en-GB"/>
        </a:p>
      </dgm:t>
    </dgm:pt>
    <dgm:pt modelId="{73CC2C55-0E81-0240-896E-14C3BBC3C700}" type="sibTrans" cxnId="{C77FAF9E-4B0C-7042-99D7-60A3414F9F0C}">
      <dgm:prSet/>
      <dgm:spPr/>
      <dgm:t>
        <a:bodyPr/>
        <a:lstStyle/>
        <a:p>
          <a:endParaRPr lang="en-GB"/>
        </a:p>
      </dgm:t>
    </dgm:pt>
    <dgm:pt modelId="{ABF95BD0-415D-6649-B9D7-E0B2D2CA44A8}" type="pres">
      <dgm:prSet presAssocID="{3620FAD2-C41A-ED4A-86B1-B81A14673C7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F947038-C7BA-5F43-991C-46A8DC407AA0}" type="pres">
      <dgm:prSet presAssocID="{A7052BCA-5BE1-634F-A246-31EBCE5C0C32}" presName="centerShape" presStyleLbl="node0" presStyleIdx="0" presStyleCnt="1"/>
      <dgm:spPr/>
    </dgm:pt>
    <dgm:pt modelId="{28276A15-BE7E-4645-ADBF-D38784A377F9}" type="pres">
      <dgm:prSet presAssocID="{A40AFDCB-A242-1148-8F95-580622D4B54E}" presName="parTrans" presStyleLbl="bgSibTrans2D1" presStyleIdx="0" presStyleCnt="4"/>
      <dgm:spPr/>
    </dgm:pt>
    <dgm:pt modelId="{689E9F79-2DEC-CE4F-95FE-97422C129A63}" type="pres">
      <dgm:prSet presAssocID="{0E861FF8-3EEE-1A45-8A4F-C7F5E067D98C}" presName="node" presStyleLbl="node1" presStyleIdx="0" presStyleCnt="4">
        <dgm:presLayoutVars>
          <dgm:bulletEnabled val="1"/>
        </dgm:presLayoutVars>
      </dgm:prSet>
      <dgm:spPr/>
    </dgm:pt>
    <dgm:pt modelId="{B4E9D05A-4369-F84E-8905-55B79BE6B24A}" type="pres">
      <dgm:prSet presAssocID="{C502CCCA-EF5D-4141-B8DC-51ECB25E602F}" presName="parTrans" presStyleLbl="bgSibTrans2D1" presStyleIdx="1" presStyleCnt="4"/>
      <dgm:spPr/>
    </dgm:pt>
    <dgm:pt modelId="{8E2483B5-1CDE-B74F-A31E-90B21AB864CF}" type="pres">
      <dgm:prSet presAssocID="{F124FE02-00A5-1443-9FC5-9A4F8E76B849}" presName="node" presStyleLbl="node1" presStyleIdx="1" presStyleCnt="4">
        <dgm:presLayoutVars>
          <dgm:bulletEnabled val="1"/>
        </dgm:presLayoutVars>
      </dgm:prSet>
      <dgm:spPr/>
    </dgm:pt>
    <dgm:pt modelId="{A2E86B49-4029-EE44-B96E-FFBB35DB25BA}" type="pres">
      <dgm:prSet presAssocID="{021260FD-E925-8945-AE1B-9282B0AEDBBC}" presName="parTrans" presStyleLbl="bgSibTrans2D1" presStyleIdx="2" presStyleCnt="4"/>
      <dgm:spPr/>
    </dgm:pt>
    <dgm:pt modelId="{B7555E96-9AC3-FE46-A490-BA5C40EAE134}" type="pres">
      <dgm:prSet presAssocID="{1F058673-5855-5448-AC0B-D7212E345A6D}" presName="node" presStyleLbl="node1" presStyleIdx="2" presStyleCnt="4">
        <dgm:presLayoutVars>
          <dgm:bulletEnabled val="1"/>
        </dgm:presLayoutVars>
      </dgm:prSet>
      <dgm:spPr/>
    </dgm:pt>
    <dgm:pt modelId="{13340046-B4F5-7B4C-9F2D-5F902A72089B}" type="pres">
      <dgm:prSet presAssocID="{7E015BDC-5CA1-9C43-8D7A-C1630FB06ABD}" presName="parTrans" presStyleLbl="bgSibTrans2D1" presStyleIdx="3" presStyleCnt="4"/>
      <dgm:spPr/>
    </dgm:pt>
    <dgm:pt modelId="{5F5600D5-25E7-1740-9F12-DF44B64554C8}" type="pres">
      <dgm:prSet presAssocID="{C61505D3-CB06-524B-85F5-4774E8D6D6A8}" presName="node" presStyleLbl="node1" presStyleIdx="3" presStyleCnt="4">
        <dgm:presLayoutVars>
          <dgm:bulletEnabled val="1"/>
        </dgm:presLayoutVars>
      </dgm:prSet>
      <dgm:spPr/>
    </dgm:pt>
  </dgm:ptLst>
  <dgm:cxnLst>
    <dgm:cxn modelId="{84805104-67D1-594B-8FD8-7F29AFCFEB0D}" type="presOf" srcId="{A7052BCA-5BE1-634F-A246-31EBCE5C0C32}" destId="{BF947038-C7BA-5F43-991C-46A8DC407AA0}" srcOrd="0" destOrd="0" presId="urn:microsoft.com/office/officeart/2005/8/layout/radial4"/>
    <dgm:cxn modelId="{4190222B-A946-B84A-9353-4D41016E8453}" srcId="{3620FAD2-C41A-ED4A-86B1-B81A14673C70}" destId="{A7052BCA-5BE1-634F-A246-31EBCE5C0C32}" srcOrd="0" destOrd="0" parTransId="{646D3365-5AEB-9248-B012-445595BB388F}" sibTransId="{CED3E24D-48FC-8B45-944B-18E0B7222554}"/>
    <dgm:cxn modelId="{A9BA9955-DD2B-E747-8D03-1548F236356C}" type="presOf" srcId="{0E861FF8-3EEE-1A45-8A4F-C7F5E067D98C}" destId="{689E9F79-2DEC-CE4F-95FE-97422C129A63}" srcOrd="0" destOrd="0" presId="urn:microsoft.com/office/officeart/2005/8/layout/radial4"/>
    <dgm:cxn modelId="{6F20035F-9E24-544B-9219-74C8247B6DC6}" type="presOf" srcId="{F124FE02-00A5-1443-9FC5-9A4F8E76B849}" destId="{8E2483B5-1CDE-B74F-A31E-90B21AB864CF}" srcOrd="0" destOrd="0" presId="urn:microsoft.com/office/officeart/2005/8/layout/radial4"/>
    <dgm:cxn modelId="{A70C4170-888F-F340-9567-8F6DB10CB845}" srcId="{A7052BCA-5BE1-634F-A246-31EBCE5C0C32}" destId="{0E861FF8-3EEE-1A45-8A4F-C7F5E067D98C}" srcOrd="0" destOrd="0" parTransId="{A40AFDCB-A242-1148-8F95-580622D4B54E}" sibTransId="{860BE90A-6799-9B49-AE5E-88C25AF884CE}"/>
    <dgm:cxn modelId="{C77FAF9E-4B0C-7042-99D7-60A3414F9F0C}" srcId="{A7052BCA-5BE1-634F-A246-31EBCE5C0C32}" destId="{C61505D3-CB06-524B-85F5-4774E8D6D6A8}" srcOrd="3" destOrd="0" parTransId="{7E015BDC-5CA1-9C43-8D7A-C1630FB06ABD}" sibTransId="{73CC2C55-0E81-0240-896E-14C3BBC3C700}"/>
    <dgm:cxn modelId="{DBEC4CA3-9735-3946-B50B-11466FC2D1DC}" type="presOf" srcId="{1F058673-5855-5448-AC0B-D7212E345A6D}" destId="{B7555E96-9AC3-FE46-A490-BA5C40EAE134}" srcOrd="0" destOrd="0" presId="urn:microsoft.com/office/officeart/2005/8/layout/radial4"/>
    <dgm:cxn modelId="{1F84F5B5-0000-3548-9844-723F96F66328}" type="presOf" srcId="{C502CCCA-EF5D-4141-B8DC-51ECB25E602F}" destId="{B4E9D05A-4369-F84E-8905-55B79BE6B24A}" srcOrd="0" destOrd="0" presId="urn:microsoft.com/office/officeart/2005/8/layout/radial4"/>
    <dgm:cxn modelId="{C3C242B7-9407-BD4C-BEEE-B375A6FBB29F}" type="presOf" srcId="{A40AFDCB-A242-1148-8F95-580622D4B54E}" destId="{28276A15-BE7E-4645-ADBF-D38784A377F9}" srcOrd="0" destOrd="0" presId="urn:microsoft.com/office/officeart/2005/8/layout/radial4"/>
    <dgm:cxn modelId="{01E08AC0-9035-C74C-A09F-CE834F3CEA74}" type="presOf" srcId="{7E015BDC-5CA1-9C43-8D7A-C1630FB06ABD}" destId="{13340046-B4F5-7B4C-9F2D-5F902A72089B}" srcOrd="0" destOrd="0" presId="urn:microsoft.com/office/officeart/2005/8/layout/radial4"/>
    <dgm:cxn modelId="{F45802C1-79D9-DB40-BBB3-7D94812E2664}" type="presOf" srcId="{021260FD-E925-8945-AE1B-9282B0AEDBBC}" destId="{A2E86B49-4029-EE44-B96E-FFBB35DB25BA}" srcOrd="0" destOrd="0" presId="urn:microsoft.com/office/officeart/2005/8/layout/radial4"/>
    <dgm:cxn modelId="{930DCCC1-F14B-4549-97C1-F3BDCE78CB0A}" type="presOf" srcId="{3620FAD2-C41A-ED4A-86B1-B81A14673C70}" destId="{ABF95BD0-415D-6649-B9D7-E0B2D2CA44A8}" srcOrd="0" destOrd="0" presId="urn:microsoft.com/office/officeart/2005/8/layout/radial4"/>
    <dgm:cxn modelId="{923AB7C5-C025-0B42-BEE1-F833A9F77DE4}" type="presOf" srcId="{C61505D3-CB06-524B-85F5-4774E8D6D6A8}" destId="{5F5600D5-25E7-1740-9F12-DF44B64554C8}" srcOrd="0" destOrd="0" presId="urn:microsoft.com/office/officeart/2005/8/layout/radial4"/>
    <dgm:cxn modelId="{B45815E1-825C-C545-ADF0-7BEC76C5A14B}" srcId="{A7052BCA-5BE1-634F-A246-31EBCE5C0C32}" destId="{F124FE02-00A5-1443-9FC5-9A4F8E76B849}" srcOrd="1" destOrd="0" parTransId="{C502CCCA-EF5D-4141-B8DC-51ECB25E602F}" sibTransId="{ECE51B9F-3390-B348-9F55-91AE6424FE55}"/>
    <dgm:cxn modelId="{ABA618FF-7A0B-E044-9B10-B03EF0847303}" srcId="{A7052BCA-5BE1-634F-A246-31EBCE5C0C32}" destId="{1F058673-5855-5448-AC0B-D7212E345A6D}" srcOrd="2" destOrd="0" parTransId="{021260FD-E925-8945-AE1B-9282B0AEDBBC}" sibTransId="{761A8209-F775-3F49-8FDD-070A4F4F33AD}"/>
    <dgm:cxn modelId="{D721104D-51F6-D84C-896E-2DBBD1083155}" type="presParOf" srcId="{ABF95BD0-415D-6649-B9D7-E0B2D2CA44A8}" destId="{BF947038-C7BA-5F43-991C-46A8DC407AA0}" srcOrd="0" destOrd="0" presId="urn:microsoft.com/office/officeart/2005/8/layout/radial4"/>
    <dgm:cxn modelId="{BD3A0543-3DA5-4F46-A86E-3A2F878B52B7}" type="presParOf" srcId="{ABF95BD0-415D-6649-B9D7-E0B2D2CA44A8}" destId="{28276A15-BE7E-4645-ADBF-D38784A377F9}" srcOrd="1" destOrd="0" presId="urn:microsoft.com/office/officeart/2005/8/layout/radial4"/>
    <dgm:cxn modelId="{16E86696-6A45-0B46-BD4A-B888A507038A}" type="presParOf" srcId="{ABF95BD0-415D-6649-B9D7-E0B2D2CA44A8}" destId="{689E9F79-2DEC-CE4F-95FE-97422C129A63}" srcOrd="2" destOrd="0" presId="urn:microsoft.com/office/officeart/2005/8/layout/radial4"/>
    <dgm:cxn modelId="{B43AECBE-7965-C74D-A2E7-D8A19200630B}" type="presParOf" srcId="{ABF95BD0-415D-6649-B9D7-E0B2D2CA44A8}" destId="{B4E9D05A-4369-F84E-8905-55B79BE6B24A}" srcOrd="3" destOrd="0" presId="urn:microsoft.com/office/officeart/2005/8/layout/radial4"/>
    <dgm:cxn modelId="{6769F28B-CE2E-C143-9F2D-23DBC7253195}" type="presParOf" srcId="{ABF95BD0-415D-6649-B9D7-E0B2D2CA44A8}" destId="{8E2483B5-1CDE-B74F-A31E-90B21AB864CF}" srcOrd="4" destOrd="0" presId="urn:microsoft.com/office/officeart/2005/8/layout/radial4"/>
    <dgm:cxn modelId="{F2241AA6-2465-C24F-BE8E-3A2D35689D58}" type="presParOf" srcId="{ABF95BD0-415D-6649-B9D7-E0B2D2CA44A8}" destId="{A2E86B49-4029-EE44-B96E-FFBB35DB25BA}" srcOrd="5" destOrd="0" presId="urn:microsoft.com/office/officeart/2005/8/layout/radial4"/>
    <dgm:cxn modelId="{B8B15F66-5F11-3E46-AA8B-2CB1AC7C0CD9}" type="presParOf" srcId="{ABF95BD0-415D-6649-B9D7-E0B2D2CA44A8}" destId="{B7555E96-9AC3-FE46-A490-BA5C40EAE134}" srcOrd="6" destOrd="0" presId="urn:microsoft.com/office/officeart/2005/8/layout/radial4"/>
    <dgm:cxn modelId="{BB6614E2-4086-764A-A69E-EBECD7B85B58}" type="presParOf" srcId="{ABF95BD0-415D-6649-B9D7-E0B2D2CA44A8}" destId="{13340046-B4F5-7B4C-9F2D-5F902A72089B}" srcOrd="7" destOrd="0" presId="urn:microsoft.com/office/officeart/2005/8/layout/radial4"/>
    <dgm:cxn modelId="{AC7254AD-960F-0243-8FE9-E5B85C43BB3A}" type="presParOf" srcId="{ABF95BD0-415D-6649-B9D7-E0B2D2CA44A8}" destId="{5F5600D5-25E7-1740-9F12-DF44B64554C8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1C73C7-8FB4-084A-B158-B6DD6A967D93}" type="doc">
      <dgm:prSet loTypeId="urn:microsoft.com/office/officeart/2005/8/layout/bProcess3" loCatId="matrix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GB"/>
        </a:p>
      </dgm:t>
    </dgm:pt>
    <dgm:pt modelId="{3ACD130C-4598-5F40-9ADD-4CDEA3D56CDA}">
      <dgm:prSet/>
      <dgm:spPr/>
      <dgm:t>
        <a:bodyPr/>
        <a:lstStyle/>
        <a:p>
          <a:r>
            <a:rPr lang="en-GB"/>
            <a:t>Loading the dataset</a:t>
          </a:r>
          <a:endParaRPr lang="en-IN"/>
        </a:p>
      </dgm:t>
    </dgm:pt>
    <dgm:pt modelId="{BB71DAC2-64C2-8345-80A1-37913A73DF28}" type="parTrans" cxnId="{3F45ECA1-DE80-B842-AD9F-42D0D357D70E}">
      <dgm:prSet/>
      <dgm:spPr/>
      <dgm:t>
        <a:bodyPr/>
        <a:lstStyle/>
        <a:p>
          <a:endParaRPr lang="en-GB"/>
        </a:p>
      </dgm:t>
    </dgm:pt>
    <dgm:pt modelId="{5DED7FB1-1325-9541-A215-04CB696022FB}" type="sibTrans" cxnId="{3F45ECA1-DE80-B842-AD9F-42D0D357D70E}">
      <dgm:prSet/>
      <dgm:spPr/>
      <dgm:t>
        <a:bodyPr/>
        <a:lstStyle/>
        <a:p>
          <a:endParaRPr lang="en-GB"/>
        </a:p>
      </dgm:t>
    </dgm:pt>
    <dgm:pt modelId="{67025556-70D7-624E-B50F-61ECA99692E0}">
      <dgm:prSet/>
      <dgm:spPr/>
      <dgm:t>
        <a:bodyPr/>
        <a:lstStyle/>
        <a:p>
          <a:r>
            <a:rPr lang="en-GB" dirty="0"/>
            <a:t>Understanding the data and get some domain knowledge.</a:t>
          </a:r>
          <a:endParaRPr lang="en-IN" dirty="0"/>
        </a:p>
      </dgm:t>
    </dgm:pt>
    <dgm:pt modelId="{C8923FC1-C992-D94C-973B-8A1EE2A90077}" type="parTrans" cxnId="{032BE243-66E1-7B4F-9FA5-EC477CB3302F}">
      <dgm:prSet/>
      <dgm:spPr/>
      <dgm:t>
        <a:bodyPr/>
        <a:lstStyle/>
        <a:p>
          <a:endParaRPr lang="en-GB"/>
        </a:p>
      </dgm:t>
    </dgm:pt>
    <dgm:pt modelId="{0D75AE34-52D5-844A-B689-B95539B9F626}" type="sibTrans" cxnId="{032BE243-66E1-7B4F-9FA5-EC477CB3302F}">
      <dgm:prSet/>
      <dgm:spPr/>
      <dgm:t>
        <a:bodyPr/>
        <a:lstStyle/>
        <a:p>
          <a:endParaRPr lang="en-GB"/>
        </a:p>
      </dgm:t>
    </dgm:pt>
    <dgm:pt modelId="{88FC8905-D58D-F147-A24E-09980EB5819C}">
      <dgm:prSet/>
      <dgm:spPr/>
      <dgm:t>
        <a:bodyPr/>
        <a:lstStyle/>
        <a:p>
          <a:r>
            <a:rPr lang="en-GB"/>
            <a:t>Exploratory Data Analysis</a:t>
          </a:r>
          <a:endParaRPr lang="en-IN"/>
        </a:p>
      </dgm:t>
    </dgm:pt>
    <dgm:pt modelId="{D182DB92-E476-B844-A9FD-A2D31417EA2C}" type="parTrans" cxnId="{CB4D3011-91BC-8F4D-8F84-BF0851C79316}">
      <dgm:prSet/>
      <dgm:spPr/>
      <dgm:t>
        <a:bodyPr/>
        <a:lstStyle/>
        <a:p>
          <a:endParaRPr lang="en-GB"/>
        </a:p>
      </dgm:t>
    </dgm:pt>
    <dgm:pt modelId="{C45C940F-5184-D347-BF8A-224A4892B77B}" type="sibTrans" cxnId="{CB4D3011-91BC-8F4D-8F84-BF0851C79316}">
      <dgm:prSet/>
      <dgm:spPr/>
      <dgm:t>
        <a:bodyPr/>
        <a:lstStyle/>
        <a:p>
          <a:endParaRPr lang="en-GB"/>
        </a:p>
      </dgm:t>
    </dgm:pt>
    <dgm:pt modelId="{BDAEA969-1FE1-2F4B-8C5F-CA95C76CD5D4}">
      <dgm:prSet/>
      <dgm:spPr/>
      <dgm:t>
        <a:bodyPr/>
        <a:lstStyle/>
        <a:p>
          <a:r>
            <a:rPr lang="en-GB"/>
            <a:t>Data Pre-processing</a:t>
          </a:r>
          <a:endParaRPr lang="en-IN"/>
        </a:p>
      </dgm:t>
    </dgm:pt>
    <dgm:pt modelId="{9424C4B5-CDBA-A245-8BB0-CDB8E3A73AB7}" type="parTrans" cxnId="{F92F36FC-3269-C04D-82F5-9AC13B228447}">
      <dgm:prSet/>
      <dgm:spPr/>
      <dgm:t>
        <a:bodyPr/>
        <a:lstStyle/>
        <a:p>
          <a:endParaRPr lang="en-GB"/>
        </a:p>
      </dgm:t>
    </dgm:pt>
    <dgm:pt modelId="{3B4B34EE-1A7F-0647-BD85-F328A5D436F1}" type="sibTrans" cxnId="{F92F36FC-3269-C04D-82F5-9AC13B228447}">
      <dgm:prSet/>
      <dgm:spPr/>
      <dgm:t>
        <a:bodyPr/>
        <a:lstStyle/>
        <a:p>
          <a:endParaRPr lang="en-GB"/>
        </a:p>
      </dgm:t>
    </dgm:pt>
    <dgm:pt modelId="{34F933F8-B7FF-B947-997B-5F414492473D}">
      <dgm:prSet/>
      <dgm:spPr/>
      <dgm:t>
        <a:bodyPr/>
        <a:lstStyle/>
        <a:p>
          <a:r>
            <a:rPr lang="en-GB"/>
            <a:t>Dataset is ready.</a:t>
          </a:r>
          <a:endParaRPr lang="en-IN"/>
        </a:p>
      </dgm:t>
    </dgm:pt>
    <dgm:pt modelId="{079BD9DB-4128-DB4E-BCE8-E8A394E44BC8}" type="parTrans" cxnId="{E24A3E80-B8B3-A042-951C-F3F1D6658AB8}">
      <dgm:prSet/>
      <dgm:spPr/>
      <dgm:t>
        <a:bodyPr/>
        <a:lstStyle/>
        <a:p>
          <a:endParaRPr lang="en-GB"/>
        </a:p>
      </dgm:t>
    </dgm:pt>
    <dgm:pt modelId="{1141DFD3-F2D4-374A-8403-300906536B39}" type="sibTrans" cxnId="{E24A3E80-B8B3-A042-951C-F3F1D6658AB8}">
      <dgm:prSet/>
      <dgm:spPr/>
      <dgm:t>
        <a:bodyPr/>
        <a:lstStyle/>
        <a:p>
          <a:endParaRPr lang="en-GB"/>
        </a:p>
      </dgm:t>
    </dgm:pt>
    <dgm:pt modelId="{6F399362-2B42-E24B-8893-79C6E70B78E4}">
      <dgm:prSet/>
      <dgm:spPr/>
      <dgm:t>
        <a:bodyPr/>
        <a:lstStyle/>
        <a:p>
          <a:r>
            <a:rPr lang="en-GB"/>
            <a:t>Processed Data</a:t>
          </a:r>
          <a:endParaRPr lang="en-IN"/>
        </a:p>
      </dgm:t>
    </dgm:pt>
    <dgm:pt modelId="{6B154FB8-89C9-0C45-8724-F13E2609814E}" type="parTrans" cxnId="{8F8796FE-5488-F349-AAB1-BC7F2C87CEE7}">
      <dgm:prSet/>
      <dgm:spPr/>
      <dgm:t>
        <a:bodyPr/>
        <a:lstStyle/>
        <a:p>
          <a:endParaRPr lang="en-GB"/>
        </a:p>
      </dgm:t>
    </dgm:pt>
    <dgm:pt modelId="{2E338967-A6EF-8640-9B71-2930481CAB00}" type="sibTrans" cxnId="{8F8796FE-5488-F349-AAB1-BC7F2C87CEE7}">
      <dgm:prSet/>
      <dgm:spPr/>
      <dgm:t>
        <a:bodyPr/>
        <a:lstStyle/>
        <a:p>
          <a:endParaRPr lang="en-GB"/>
        </a:p>
      </dgm:t>
    </dgm:pt>
    <dgm:pt modelId="{AC3D5966-E1D7-0549-870B-6822A242896B}">
      <dgm:prSet/>
      <dgm:spPr/>
      <dgm:t>
        <a:bodyPr/>
        <a:lstStyle/>
        <a:p>
          <a:r>
            <a:rPr lang="en-GB"/>
            <a:t>Finding the optimal K value</a:t>
          </a:r>
          <a:endParaRPr lang="en-IN"/>
        </a:p>
      </dgm:t>
    </dgm:pt>
    <dgm:pt modelId="{3DB0380D-1961-C34A-9F8D-AED9FEF4BB3E}" type="parTrans" cxnId="{1F3EF207-95D6-A649-8B9B-AB5753B85D22}">
      <dgm:prSet/>
      <dgm:spPr/>
      <dgm:t>
        <a:bodyPr/>
        <a:lstStyle/>
        <a:p>
          <a:endParaRPr lang="en-GB"/>
        </a:p>
      </dgm:t>
    </dgm:pt>
    <dgm:pt modelId="{2B541DF5-B98A-BF4D-9B23-0C7CD155226C}" type="sibTrans" cxnId="{1F3EF207-95D6-A649-8B9B-AB5753B85D22}">
      <dgm:prSet/>
      <dgm:spPr/>
      <dgm:t>
        <a:bodyPr/>
        <a:lstStyle/>
        <a:p>
          <a:endParaRPr lang="en-GB"/>
        </a:p>
      </dgm:t>
    </dgm:pt>
    <dgm:pt modelId="{35570A26-A116-384A-8EDF-BDFFA9C2F384}">
      <dgm:prSet/>
      <dgm:spPr/>
      <dgm:t>
        <a:bodyPr/>
        <a:lstStyle/>
        <a:p>
          <a:r>
            <a:rPr lang="en-GB"/>
            <a:t>Model Building using various Algorithms</a:t>
          </a:r>
          <a:endParaRPr lang="en-IN"/>
        </a:p>
      </dgm:t>
    </dgm:pt>
    <dgm:pt modelId="{6CE4FBBF-FFF1-E644-8D65-A3843359178C}" type="parTrans" cxnId="{93699DAC-4F41-DB49-AF42-902384950921}">
      <dgm:prSet/>
      <dgm:spPr/>
      <dgm:t>
        <a:bodyPr/>
        <a:lstStyle/>
        <a:p>
          <a:endParaRPr lang="en-GB"/>
        </a:p>
      </dgm:t>
    </dgm:pt>
    <dgm:pt modelId="{01F25779-8D0D-3242-8000-E9F8989A6EB2}" type="sibTrans" cxnId="{93699DAC-4F41-DB49-AF42-902384950921}">
      <dgm:prSet/>
      <dgm:spPr/>
      <dgm:t>
        <a:bodyPr/>
        <a:lstStyle/>
        <a:p>
          <a:endParaRPr lang="en-GB"/>
        </a:p>
      </dgm:t>
    </dgm:pt>
    <dgm:pt modelId="{B3183DD7-BC5B-D842-8EC2-49BE9D0D1C69}">
      <dgm:prSet/>
      <dgm:spPr/>
      <dgm:t>
        <a:bodyPr/>
        <a:lstStyle/>
        <a:p>
          <a:r>
            <a:rPr lang="en-GB"/>
            <a:t>Cluster Predictions</a:t>
          </a:r>
          <a:endParaRPr lang="en-IN"/>
        </a:p>
      </dgm:t>
    </dgm:pt>
    <dgm:pt modelId="{647C0BAE-D24F-EA47-A0A5-735D18E072C5}" type="parTrans" cxnId="{1E4007E9-BE82-5A4B-B0E4-9BE94FDD51B1}">
      <dgm:prSet/>
      <dgm:spPr/>
      <dgm:t>
        <a:bodyPr/>
        <a:lstStyle/>
        <a:p>
          <a:endParaRPr lang="en-GB"/>
        </a:p>
      </dgm:t>
    </dgm:pt>
    <dgm:pt modelId="{FB03A71D-81E1-3A46-81C7-F14D08BBE1F7}" type="sibTrans" cxnId="{1E4007E9-BE82-5A4B-B0E4-9BE94FDD51B1}">
      <dgm:prSet/>
      <dgm:spPr/>
      <dgm:t>
        <a:bodyPr/>
        <a:lstStyle/>
        <a:p>
          <a:endParaRPr lang="en-GB"/>
        </a:p>
      </dgm:t>
    </dgm:pt>
    <dgm:pt modelId="{E594C8E8-D620-964D-81BA-5EAB5440066B}">
      <dgm:prSet/>
      <dgm:spPr/>
      <dgm:t>
        <a:bodyPr/>
        <a:lstStyle/>
        <a:p>
          <a:r>
            <a:rPr lang="en-GB"/>
            <a:t>&amp; Visualization</a:t>
          </a:r>
          <a:endParaRPr lang="en-IN"/>
        </a:p>
      </dgm:t>
    </dgm:pt>
    <dgm:pt modelId="{B9083E4B-B11E-6940-9B07-CCB1CCD5256C}" type="parTrans" cxnId="{62CA2B15-81A9-1B42-B401-8912C49D6F91}">
      <dgm:prSet/>
      <dgm:spPr/>
      <dgm:t>
        <a:bodyPr/>
        <a:lstStyle/>
        <a:p>
          <a:endParaRPr lang="en-GB"/>
        </a:p>
      </dgm:t>
    </dgm:pt>
    <dgm:pt modelId="{B0E79D3E-C4AD-2740-ACAD-F05CC103538C}" type="sibTrans" cxnId="{62CA2B15-81A9-1B42-B401-8912C49D6F91}">
      <dgm:prSet/>
      <dgm:spPr/>
      <dgm:t>
        <a:bodyPr/>
        <a:lstStyle/>
        <a:p>
          <a:endParaRPr lang="en-GB"/>
        </a:p>
      </dgm:t>
    </dgm:pt>
    <dgm:pt modelId="{3C782D4D-C151-CD4C-86F0-91BFE6EFC7AC}">
      <dgm:prSet/>
      <dgm:spPr/>
      <dgm:t>
        <a:bodyPr/>
        <a:lstStyle/>
        <a:p>
          <a:r>
            <a:rPr lang="en-GB"/>
            <a:t>Model Selection</a:t>
          </a:r>
          <a:endParaRPr lang="en-IN"/>
        </a:p>
      </dgm:t>
    </dgm:pt>
    <dgm:pt modelId="{2ABB80AD-1B25-D64B-96A0-B1569BA92798}" type="parTrans" cxnId="{BAAFBEBA-75DD-4F48-BC7E-CE86F4D7C98A}">
      <dgm:prSet/>
      <dgm:spPr/>
      <dgm:t>
        <a:bodyPr/>
        <a:lstStyle/>
        <a:p>
          <a:endParaRPr lang="en-GB"/>
        </a:p>
      </dgm:t>
    </dgm:pt>
    <dgm:pt modelId="{29F1C46F-0CFE-314F-8B67-EE47B585F69A}" type="sibTrans" cxnId="{BAAFBEBA-75DD-4F48-BC7E-CE86F4D7C98A}">
      <dgm:prSet/>
      <dgm:spPr/>
      <dgm:t>
        <a:bodyPr/>
        <a:lstStyle/>
        <a:p>
          <a:endParaRPr lang="en-GB"/>
        </a:p>
      </dgm:t>
    </dgm:pt>
    <dgm:pt modelId="{217ABC1D-2043-2A4C-B85D-3E0EDF23F9E1}">
      <dgm:prSet/>
      <dgm:spPr/>
      <dgm:t>
        <a:bodyPr/>
        <a:lstStyle/>
        <a:p>
          <a:r>
            <a:rPr lang="en-GB"/>
            <a:t>Inferences</a:t>
          </a:r>
          <a:endParaRPr lang="en-IN"/>
        </a:p>
      </dgm:t>
    </dgm:pt>
    <dgm:pt modelId="{826F6538-86A4-D14A-BC0A-5D2A7533B334}" type="parTrans" cxnId="{9ABA5FDD-FA99-6444-ABBB-1BF7F8184C25}">
      <dgm:prSet/>
      <dgm:spPr/>
      <dgm:t>
        <a:bodyPr/>
        <a:lstStyle/>
        <a:p>
          <a:endParaRPr lang="en-GB"/>
        </a:p>
      </dgm:t>
    </dgm:pt>
    <dgm:pt modelId="{324117F5-D9E9-604B-83F6-8DCF50720E5E}" type="sibTrans" cxnId="{9ABA5FDD-FA99-6444-ABBB-1BF7F8184C25}">
      <dgm:prSet/>
      <dgm:spPr/>
      <dgm:t>
        <a:bodyPr/>
        <a:lstStyle/>
        <a:p>
          <a:endParaRPr lang="en-GB"/>
        </a:p>
      </dgm:t>
    </dgm:pt>
    <dgm:pt modelId="{68206204-E8E6-3847-B7D8-7976D2E6512F}" type="pres">
      <dgm:prSet presAssocID="{E71C73C7-8FB4-084A-B158-B6DD6A967D93}" presName="Name0" presStyleCnt="0">
        <dgm:presLayoutVars>
          <dgm:dir/>
          <dgm:resizeHandles val="exact"/>
        </dgm:presLayoutVars>
      </dgm:prSet>
      <dgm:spPr/>
    </dgm:pt>
    <dgm:pt modelId="{9FB4C6E5-AABA-3C4E-A12D-8AE063EDD800}" type="pres">
      <dgm:prSet presAssocID="{3ACD130C-4598-5F40-9ADD-4CDEA3D56CDA}" presName="node" presStyleLbl="node1" presStyleIdx="0" presStyleCnt="12">
        <dgm:presLayoutVars>
          <dgm:bulletEnabled val="1"/>
        </dgm:presLayoutVars>
      </dgm:prSet>
      <dgm:spPr/>
    </dgm:pt>
    <dgm:pt modelId="{265F430B-E431-2743-8A14-396FAA80C409}" type="pres">
      <dgm:prSet presAssocID="{5DED7FB1-1325-9541-A215-04CB696022FB}" presName="sibTrans" presStyleLbl="sibTrans1D1" presStyleIdx="0" presStyleCnt="11"/>
      <dgm:spPr/>
    </dgm:pt>
    <dgm:pt modelId="{AAF70244-7046-B648-9FB0-977A3798EDDC}" type="pres">
      <dgm:prSet presAssocID="{5DED7FB1-1325-9541-A215-04CB696022FB}" presName="connectorText" presStyleLbl="sibTrans1D1" presStyleIdx="0" presStyleCnt="11"/>
      <dgm:spPr/>
    </dgm:pt>
    <dgm:pt modelId="{CE455635-A21E-1B4D-B6DB-A3C4CB149E77}" type="pres">
      <dgm:prSet presAssocID="{67025556-70D7-624E-B50F-61ECA99692E0}" presName="node" presStyleLbl="node1" presStyleIdx="1" presStyleCnt="12">
        <dgm:presLayoutVars>
          <dgm:bulletEnabled val="1"/>
        </dgm:presLayoutVars>
      </dgm:prSet>
      <dgm:spPr/>
    </dgm:pt>
    <dgm:pt modelId="{1F10A049-3AF2-794B-9B25-01983AB7AF82}" type="pres">
      <dgm:prSet presAssocID="{0D75AE34-52D5-844A-B689-B95539B9F626}" presName="sibTrans" presStyleLbl="sibTrans1D1" presStyleIdx="1" presStyleCnt="11"/>
      <dgm:spPr/>
    </dgm:pt>
    <dgm:pt modelId="{148971D8-C7C7-0D44-93E1-D6F6F00A29F5}" type="pres">
      <dgm:prSet presAssocID="{0D75AE34-52D5-844A-B689-B95539B9F626}" presName="connectorText" presStyleLbl="sibTrans1D1" presStyleIdx="1" presStyleCnt="11"/>
      <dgm:spPr/>
    </dgm:pt>
    <dgm:pt modelId="{4FD881D5-25E1-C144-9597-C890078A149C}" type="pres">
      <dgm:prSet presAssocID="{88FC8905-D58D-F147-A24E-09980EB5819C}" presName="node" presStyleLbl="node1" presStyleIdx="2" presStyleCnt="12">
        <dgm:presLayoutVars>
          <dgm:bulletEnabled val="1"/>
        </dgm:presLayoutVars>
      </dgm:prSet>
      <dgm:spPr/>
    </dgm:pt>
    <dgm:pt modelId="{0BA27DB6-8233-734A-886D-B64C620B478D}" type="pres">
      <dgm:prSet presAssocID="{C45C940F-5184-D347-BF8A-224A4892B77B}" presName="sibTrans" presStyleLbl="sibTrans1D1" presStyleIdx="2" presStyleCnt="11"/>
      <dgm:spPr/>
    </dgm:pt>
    <dgm:pt modelId="{B612039C-3A49-AD4E-B7D1-3771B46F9545}" type="pres">
      <dgm:prSet presAssocID="{C45C940F-5184-D347-BF8A-224A4892B77B}" presName="connectorText" presStyleLbl="sibTrans1D1" presStyleIdx="2" presStyleCnt="11"/>
      <dgm:spPr/>
    </dgm:pt>
    <dgm:pt modelId="{4DE6E3F9-83A3-E248-9C8C-8EBCBA2E7082}" type="pres">
      <dgm:prSet presAssocID="{BDAEA969-1FE1-2F4B-8C5F-CA95C76CD5D4}" presName="node" presStyleLbl="node1" presStyleIdx="3" presStyleCnt="12">
        <dgm:presLayoutVars>
          <dgm:bulletEnabled val="1"/>
        </dgm:presLayoutVars>
      </dgm:prSet>
      <dgm:spPr/>
    </dgm:pt>
    <dgm:pt modelId="{029357BA-B022-AA4B-8181-5B549C007ABC}" type="pres">
      <dgm:prSet presAssocID="{3B4B34EE-1A7F-0647-BD85-F328A5D436F1}" presName="sibTrans" presStyleLbl="sibTrans1D1" presStyleIdx="3" presStyleCnt="11"/>
      <dgm:spPr/>
    </dgm:pt>
    <dgm:pt modelId="{B847F97B-0B15-FD48-B9FC-5AC186E06277}" type="pres">
      <dgm:prSet presAssocID="{3B4B34EE-1A7F-0647-BD85-F328A5D436F1}" presName="connectorText" presStyleLbl="sibTrans1D1" presStyleIdx="3" presStyleCnt="11"/>
      <dgm:spPr/>
    </dgm:pt>
    <dgm:pt modelId="{EDA4A5E9-E503-384D-869F-40F6BCFFE984}" type="pres">
      <dgm:prSet presAssocID="{34F933F8-B7FF-B947-997B-5F414492473D}" presName="node" presStyleLbl="node1" presStyleIdx="4" presStyleCnt="12">
        <dgm:presLayoutVars>
          <dgm:bulletEnabled val="1"/>
        </dgm:presLayoutVars>
      </dgm:prSet>
      <dgm:spPr/>
    </dgm:pt>
    <dgm:pt modelId="{78992C0B-97B8-D54B-966B-7500760C30E2}" type="pres">
      <dgm:prSet presAssocID="{1141DFD3-F2D4-374A-8403-300906536B39}" presName="sibTrans" presStyleLbl="sibTrans1D1" presStyleIdx="4" presStyleCnt="11"/>
      <dgm:spPr/>
    </dgm:pt>
    <dgm:pt modelId="{DEA679D4-3FDF-E647-9A89-AFEA7CF1D27B}" type="pres">
      <dgm:prSet presAssocID="{1141DFD3-F2D4-374A-8403-300906536B39}" presName="connectorText" presStyleLbl="sibTrans1D1" presStyleIdx="4" presStyleCnt="11"/>
      <dgm:spPr/>
    </dgm:pt>
    <dgm:pt modelId="{A150D334-DE15-5343-83EE-FA56FE77D8DF}" type="pres">
      <dgm:prSet presAssocID="{6F399362-2B42-E24B-8893-79C6E70B78E4}" presName="node" presStyleLbl="node1" presStyleIdx="5" presStyleCnt="12">
        <dgm:presLayoutVars>
          <dgm:bulletEnabled val="1"/>
        </dgm:presLayoutVars>
      </dgm:prSet>
      <dgm:spPr/>
    </dgm:pt>
    <dgm:pt modelId="{9E5620E8-7343-8F4E-AAB8-7BC45EDC3BE7}" type="pres">
      <dgm:prSet presAssocID="{2E338967-A6EF-8640-9B71-2930481CAB00}" presName="sibTrans" presStyleLbl="sibTrans1D1" presStyleIdx="5" presStyleCnt="11"/>
      <dgm:spPr/>
    </dgm:pt>
    <dgm:pt modelId="{6EA9235F-C074-C741-82C0-597DED78E5A6}" type="pres">
      <dgm:prSet presAssocID="{2E338967-A6EF-8640-9B71-2930481CAB00}" presName="connectorText" presStyleLbl="sibTrans1D1" presStyleIdx="5" presStyleCnt="11"/>
      <dgm:spPr/>
    </dgm:pt>
    <dgm:pt modelId="{02E73EB9-837B-5A46-BEEC-DF1D610D8A97}" type="pres">
      <dgm:prSet presAssocID="{AC3D5966-E1D7-0549-870B-6822A242896B}" presName="node" presStyleLbl="node1" presStyleIdx="6" presStyleCnt="12">
        <dgm:presLayoutVars>
          <dgm:bulletEnabled val="1"/>
        </dgm:presLayoutVars>
      </dgm:prSet>
      <dgm:spPr/>
    </dgm:pt>
    <dgm:pt modelId="{B3518504-9D5C-AA4F-A16A-D64BA46987F6}" type="pres">
      <dgm:prSet presAssocID="{2B541DF5-B98A-BF4D-9B23-0C7CD155226C}" presName="sibTrans" presStyleLbl="sibTrans1D1" presStyleIdx="6" presStyleCnt="11"/>
      <dgm:spPr/>
    </dgm:pt>
    <dgm:pt modelId="{657C1745-9E59-E84F-9FF9-1262BFFCD35F}" type="pres">
      <dgm:prSet presAssocID="{2B541DF5-B98A-BF4D-9B23-0C7CD155226C}" presName="connectorText" presStyleLbl="sibTrans1D1" presStyleIdx="6" presStyleCnt="11"/>
      <dgm:spPr/>
    </dgm:pt>
    <dgm:pt modelId="{499C5292-F50C-2A40-A993-5ACDCD1949D4}" type="pres">
      <dgm:prSet presAssocID="{35570A26-A116-384A-8EDF-BDFFA9C2F384}" presName="node" presStyleLbl="node1" presStyleIdx="7" presStyleCnt="12">
        <dgm:presLayoutVars>
          <dgm:bulletEnabled val="1"/>
        </dgm:presLayoutVars>
      </dgm:prSet>
      <dgm:spPr/>
    </dgm:pt>
    <dgm:pt modelId="{DCECEC73-F305-DB49-B29D-E236B7A6EE5B}" type="pres">
      <dgm:prSet presAssocID="{01F25779-8D0D-3242-8000-E9F8989A6EB2}" presName="sibTrans" presStyleLbl="sibTrans1D1" presStyleIdx="7" presStyleCnt="11"/>
      <dgm:spPr/>
    </dgm:pt>
    <dgm:pt modelId="{4475EABB-A05E-AE4E-B7C9-6CF90C3F91A6}" type="pres">
      <dgm:prSet presAssocID="{01F25779-8D0D-3242-8000-E9F8989A6EB2}" presName="connectorText" presStyleLbl="sibTrans1D1" presStyleIdx="7" presStyleCnt="11"/>
      <dgm:spPr/>
    </dgm:pt>
    <dgm:pt modelId="{2C6C4F40-CE9D-A146-9387-319296310399}" type="pres">
      <dgm:prSet presAssocID="{B3183DD7-BC5B-D842-8EC2-49BE9D0D1C69}" presName="node" presStyleLbl="node1" presStyleIdx="8" presStyleCnt="12">
        <dgm:presLayoutVars>
          <dgm:bulletEnabled val="1"/>
        </dgm:presLayoutVars>
      </dgm:prSet>
      <dgm:spPr/>
    </dgm:pt>
    <dgm:pt modelId="{9DC7338B-1627-1349-89D6-BB331032CBEA}" type="pres">
      <dgm:prSet presAssocID="{FB03A71D-81E1-3A46-81C7-F14D08BBE1F7}" presName="sibTrans" presStyleLbl="sibTrans1D1" presStyleIdx="8" presStyleCnt="11"/>
      <dgm:spPr/>
    </dgm:pt>
    <dgm:pt modelId="{F5B4C3CF-07A3-9844-80A8-E1459DB1F04E}" type="pres">
      <dgm:prSet presAssocID="{FB03A71D-81E1-3A46-81C7-F14D08BBE1F7}" presName="connectorText" presStyleLbl="sibTrans1D1" presStyleIdx="8" presStyleCnt="11"/>
      <dgm:spPr/>
    </dgm:pt>
    <dgm:pt modelId="{4447708F-D195-214F-AE54-C73E5243BA99}" type="pres">
      <dgm:prSet presAssocID="{E594C8E8-D620-964D-81BA-5EAB5440066B}" presName="node" presStyleLbl="node1" presStyleIdx="9" presStyleCnt="12">
        <dgm:presLayoutVars>
          <dgm:bulletEnabled val="1"/>
        </dgm:presLayoutVars>
      </dgm:prSet>
      <dgm:spPr/>
    </dgm:pt>
    <dgm:pt modelId="{B16F837B-EC5E-5742-B013-B14687C420DE}" type="pres">
      <dgm:prSet presAssocID="{B0E79D3E-C4AD-2740-ACAD-F05CC103538C}" presName="sibTrans" presStyleLbl="sibTrans1D1" presStyleIdx="9" presStyleCnt="11"/>
      <dgm:spPr/>
    </dgm:pt>
    <dgm:pt modelId="{C185B8DD-88E4-0A41-B753-A24B95C3222F}" type="pres">
      <dgm:prSet presAssocID="{B0E79D3E-C4AD-2740-ACAD-F05CC103538C}" presName="connectorText" presStyleLbl="sibTrans1D1" presStyleIdx="9" presStyleCnt="11"/>
      <dgm:spPr/>
    </dgm:pt>
    <dgm:pt modelId="{63F3B764-EB98-2041-9F8F-C116D4A91469}" type="pres">
      <dgm:prSet presAssocID="{3C782D4D-C151-CD4C-86F0-91BFE6EFC7AC}" presName="node" presStyleLbl="node1" presStyleIdx="10" presStyleCnt="12">
        <dgm:presLayoutVars>
          <dgm:bulletEnabled val="1"/>
        </dgm:presLayoutVars>
      </dgm:prSet>
      <dgm:spPr/>
    </dgm:pt>
    <dgm:pt modelId="{A6E24CD4-A1CF-B340-9CDA-DCACBAE5F149}" type="pres">
      <dgm:prSet presAssocID="{29F1C46F-0CFE-314F-8B67-EE47B585F69A}" presName="sibTrans" presStyleLbl="sibTrans1D1" presStyleIdx="10" presStyleCnt="11"/>
      <dgm:spPr/>
    </dgm:pt>
    <dgm:pt modelId="{864AE594-8E02-7E45-A61E-99D6C046F8FB}" type="pres">
      <dgm:prSet presAssocID="{29F1C46F-0CFE-314F-8B67-EE47B585F69A}" presName="connectorText" presStyleLbl="sibTrans1D1" presStyleIdx="10" presStyleCnt="11"/>
      <dgm:spPr/>
    </dgm:pt>
    <dgm:pt modelId="{7F3CBF8D-2936-0041-BBF5-E1BC99D8016C}" type="pres">
      <dgm:prSet presAssocID="{217ABC1D-2043-2A4C-B85D-3E0EDF23F9E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D1646603-B913-A143-9A54-78F4E5F40F84}" type="presOf" srcId="{FB03A71D-81E1-3A46-81C7-F14D08BBE1F7}" destId="{9DC7338B-1627-1349-89D6-BB331032CBEA}" srcOrd="0" destOrd="0" presId="urn:microsoft.com/office/officeart/2005/8/layout/bProcess3"/>
    <dgm:cxn modelId="{CD135905-0146-974E-8377-2033D0C000D6}" type="presOf" srcId="{2E338967-A6EF-8640-9B71-2930481CAB00}" destId="{9E5620E8-7343-8F4E-AAB8-7BC45EDC3BE7}" srcOrd="0" destOrd="0" presId="urn:microsoft.com/office/officeart/2005/8/layout/bProcess3"/>
    <dgm:cxn modelId="{63EA0E07-3153-6848-9A38-7EFA880B11ED}" type="presOf" srcId="{2B541DF5-B98A-BF4D-9B23-0C7CD155226C}" destId="{657C1745-9E59-E84F-9FF9-1262BFFCD35F}" srcOrd="1" destOrd="0" presId="urn:microsoft.com/office/officeart/2005/8/layout/bProcess3"/>
    <dgm:cxn modelId="{1F3EF207-95D6-A649-8B9B-AB5753B85D22}" srcId="{E71C73C7-8FB4-084A-B158-B6DD6A967D93}" destId="{AC3D5966-E1D7-0549-870B-6822A242896B}" srcOrd="6" destOrd="0" parTransId="{3DB0380D-1961-C34A-9F8D-AED9FEF4BB3E}" sibTransId="{2B541DF5-B98A-BF4D-9B23-0C7CD155226C}"/>
    <dgm:cxn modelId="{B8326B09-FC83-0843-B52D-3CE05DF06DFF}" type="presOf" srcId="{B0E79D3E-C4AD-2740-ACAD-F05CC103538C}" destId="{B16F837B-EC5E-5742-B013-B14687C420DE}" srcOrd="0" destOrd="0" presId="urn:microsoft.com/office/officeart/2005/8/layout/bProcess3"/>
    <dgm:cxn modelId="{4F28E609-AE0F-2C4D-818A-42AFCC0BB0B2}" type="presOf" srcId="{2E338967-A6EF-8640-9B71-2930481CAB00}" destId="{6EA9235F-C074-C741-82C0-597DED78E5A6}" srcOrd="1" destOrd="0" presId="urn:microsoft.com/office/officeart/2005/8/layout/bProcess3"/>
    <dgm:cxn modelId="{CB4D3011-91BC-8F4D-8F84-BF0851C79316}" srcId="{E71C73C7-8FB4-084A-B158-B6DD6A967D93}" destId="{88FC8905-D58D-F147-A24E-09980EB5819C}" srcOrd="2" destOrd="0" parTransId="{D182DB92-E476-B844-A9FD-A2D31417EA2C}" sibTransId="{C45C940F-5184-D347-BF8A-224A4892B77B}"/>
    <dgm:cxn modelId="{62CA2B15-81A9-1B42-B401-8912C49D6F91}" srcId="{E71C73C7-8FB4-084A-B158-B6DD6A967D93}" destId="{E594C8E8-D620-964D-81BA-5EAB5440066B}" srcOrd="9" destOrd="0" parTransId="{B9083E4B-B11E-6940-9B07-CCB1CCD5256C}" sibTransId="{B0E79D3E-C4AD-2740-ACAD-F05CC103538C}"/>
    <dgm:cxn modelId="{80B49416-BD3D-9546-90EC-70BEE1182538}" type="presOf" srcId="{BDAEA969-1FE1-2F4B-8C5F-CA95C76CD5D4}" destId="{4DE6E3F9-83A3-E248-9C8C-8EBCBA2E7082}" srcOrd="0" destOrd="0" presId="urn:microsoft.com/office/officeart/2005/8/layout/bProcess3"/>
    <dgm:cxn modelId="{FD13DF1B-EA8B-3D4C-9166-45376DD29954}" type="presOf" srcId="{E594C8E8-D620-964D-81BA-5EAB5440066B}" destId="{4447708F-D195-214F-AE54-C73E5243BA99}" srcOrd="0" destOrd="0" presId="urn:microsoft.com/office/officeart/2005/8/layout/bProcess3"/>
    <dgm:cxn modelId="{D535482A-1CFC-434B-8922-C3498E60DA3B}" type="presOf" srcId="{B0E79D3E-C4AD-2740-ACAD-F05CC103538C}" destId="{C185B8DD-88E4-0A41-B753-A24B95C3222F}" srcOrd="1" destOrd="0" presId="urn:microsoft.com/office/officeart/2005/8/layout/bProcess3"/>
    <dgm:cxn modelId="{88FE9B2E-9A0F-A249-B142-5AB8598CBCAF}" type="presOf" srcId="{3C782D4D-C151-CD4C-86F0-91BFE6EFC7AC}" destId="{63F3B764-EB98-2041-9F8F-C116D4A91469}" srcOrd="0" destOrd="0" presId="urn:microsoft.com/office/officeart/2005/8/layout/bProcess3"/>
    <dgm:cxn modelId="{6DB16643-8731-5248-99AA-E386DA2A1F5E}" type="presOf" srcId="{C45C940F-5184-D347-BF8A-224A4892B77B}" destId="{0BA27DB6-8233-734A-886D-B64C620B478D}" srcOrd="0" destOrd="0" presId="urn:microsoft.com/office/officeart/2005/8/layout/bProcess3"/>
    <dgm:cxn modelId="{032BE243-66E1-7B4F-9FA5-EC477CB3302F}" srcId="{E71C73C7-8FB4-084A-B158-B6DD6A967D93}" destId="{67025556-70D7-624E-B50F-61ECA99692E0}" srcOrd="1" destOrd="0" parTransId="{C8923FC1-C992-D94C-973B-8A1EE2A90077}" sibTransId="{0D75AE34-52D5-844A-B689-B95539B9F626}"/>
    <dgm:cxn modelId="{43A52545-68EE-C045-97FA-20E429137E3C}" type="presOf" srcId="{01F25779-8D0D-3242-8000-E9F8989A6EB2}" destId="{DCECEC73-F305-DB49-B29D-E236B7A6EE5B}" srcOrd="0" destOrd="0" presId="urn:microsoft.com/office/officeart/2005/8/layout/bProcess3"/>
    <dgm:cxn modelId="{B299C145-A6CE-304D-B3A4-10F9B0F88AB9}" type="presOf" srcId="{6F399362-2B42-E24B-8893-79C6E70B78E4}" destId="{A150D334-DE15-5343-83EE-FA56FE77D8DF}" srcOrd="0" destOrd="0" presId="urn:microsoft.com/office/officeart/2005/8/layout/bProcess3"/>
    <dgm:cxn modelId="{9F55944B-D777-2248-AE47-C0C95257232B}" type="presOf" srcId="{217ABC1D-2043-2A4C-B85D-3E0EDF23F9E1}" destId="{7F3CBF8D-2936-0041-BBF5-E1BC99D8016C}" srcOrd="0" destOrd="0" presId="urn:microsoft.com/office/officeart/2005/8/layout/bProcess3"/>
    <dgm:cxn modelId="{70EC814E-60C1-9F44-B434-E6F2C445B4FC}" type="presOf" srcId="{3B4B34EE-1A7F-0647-BD85-F328A5D436F1}" destId="{029357BA-B022-AA4B-8181-5B549C007ABC}" srcOrd="0" destOrd="0" presId="urn:microsoft.com/office/officeart/2005/8/layout/bProcess3"/>
    <dgm:cxn modelId="{14311E57-A7B1-AC46-B39B-44D4B8152FE8}" type="presOf" srcId="{1141DFD3-F2D4-374A-8403-300906536B39}" destId="{DEA679D4-3FDF-E647-9A89-AFEA7CF1D27B}" srcOrd="1" destOrd="0" presId="urn:microsoft.com/office/officeart/2005/8/layout/bProcess3"/>
    <dgm:cxn modelId="{A0FCB158-38F6-5D4F-BAC2-F9AA043AA0CD}" type="presOf" srcId="{29F1C46F-0CFE-314F-8B67-EE47B585F69A}" destId="{864AE594-8E02-7E45-A61E-99D6C046F8FB}" srcOrd="1" destOrd="0" presId="urn:microsoft.com/office/officeart/2005/8/layout/bProcess3"/>
    <dgm:cxn modelId="{F54AB75A-96AC-6B41-8903-1F2793CFB42C}" type="presOf" srcId="{1141DFD3-F2D4-374A-8403-300906536B39}" destId="{78992C0B-97B8-D54B-966B-7500760C30E2}" srcOrd="0" destOrd="0" presId="urn:microsoft.com/office/officeart/2005/8/layout/bProcess3"/>
    <dgm:cxn modelId="{E6086D61-66B8-024F-B780-05F949C2ED01}" type="presOf" srcId="{0D75AE34-52D5-844A-B689-B95539B9F626}" destId="{1F10A049-3AF2-794B-9B25-01983AB7AF82}" srcOrd="0" destOrd="0" presId="urn:microsoft.com/office/officeart/2005/8/layout/bProcess3"/>
    <dgm:cxn modelId="{97DA246A-B9FC-2E4C-A27A-95025516223E}" type="presOf" srcId="{67025556-70D7-624E-B50F-61ECA99692E0}" destId="{CE455635-A21E-1B4D-B6DB-A3C4CB149E77}" srcOrd="0" destOrd="0" presId="urn:microsoft.com/office/officeart/2005/8/layout/bProcess3"/>
    <dgm:cxn modelId="{8F75E16C-1807-ED49-80FD-A31996795DEC}" type="presOf" srcId="{01F25779-8D0D-3242-8000-E9F8989A6EB2}" destId="{4475EABB-A05E-AE4E-B7C9-6CF90C3F91A6}" srcOrd="1" destOrd="0" presId="urn:microsoft.com/office/officeart/2005/8/layout/bProcess3"/>
    <dgm:cxn modelId="{9F8C8A6F-4710-B54F-843E-CAFA336FE631}" type="presOf" srcId="{AC3D5966-E1D7-0549-870B-6822A242896B}" destId="{02E73EB9-837B-5A46-BEEC-DF1D610D8A97}" srcOrd="0" destOrd="0" presId="urn:microsoft.com/office/officeart/2005/8/layout/bProcess3"/>
    <dgm:cxn modelId="{6D76AC6F-76B7-0645-A8E8-A4D8725C7A90}" type="presOf" srcId="{2B541DF5-B98A-BF4D-9B23-0C7CD155226C}" destId="{B3518504-9D5C-AA4F-A16A-D64BA46987F6}" srcOrd="0" destOrd="0" presId="urn:microsoft.com/office/officeart/2005/8/layout/bProcess3"/>
    <dgm:cxn modelId="{C8CB9C75-5C13-F842-9249-304B1BF07474}" type="presOf" srcId="{34F933F8-B7FF-B947-997B-5F414492473D}" destId="{EDA4A5E9-E503-384D-869F-40F6BCFFE984}" srcOrd="0" destOrd="0" presId="urn:microsoft.com/office/officeart/2005/8/layout/bProcess3"/>
    <dgm:cxn modelId="{4C331F77-6963-034D-8D26-E5326C122B5C}" type="presOf" srcId="{35570A26-A116-384A-8EDF-BDFFA9C2F384}" destId="{499C5292-F50C-2A40-A993-5ACDCD1949D4}" srcOrd="0" destOrd="0" presId="urn:microsoft.com/office/officeart/2005/8/layout/bProcess3"/>
    <dgm:cxn modelId="{E24A3E80-B8B3-A042-951C-F3F1D6658AB8}" srcId="{E71C73C7-8FB4-084A-B158-B6DD6A967D93}" destId="{34F933F8-B7FF-B947-997B-5F414492473D}" srcOrd="4" destOrd="0" parTransId="{079BD9DB-4128-DB4E-BCE8-E8A394E44BC8}" sibTransId="{1141DFD3-F2D4-374A-8403-300906536B39}"/>
    <dgm:cxn modelId="{ED2BDB8B-60F4-0044-B68A-C30AA4803035}" type="presOf" srcId="{3ACD130C-4598-5F40-9ADD-4CDEA3D56CDA}" destId="{9FB4C6E5-AABA-3C4E-A12D-8AE063EDD800}" srcOrd="0" destOrd="0" presId="urn:microsoft.com/office/officeart/2005/8/layout/bProcess3"/>
    <dgm:cxn modelId="{4E14B59B-6244-F04F-9E74-7B893B4B5FDB}" type="presOf" srcId="{5DED7FB1-1325-9541-A215-04CB696022FB}" destId="{AAF70244-7046-B648-9FB0-977A3798EDDC}" srcOrd="1" destOrd="0" presId="urn:microsoft.com/office/officeart/2005/8/layout/bProcess3"/>
    <dgm:cxn modelId="{3F45ECA1-DE80-B842-AD9F-42D0D357D70E}" srcId="{E71C73C7-8FB4-084A-B158-B6DD6A967D93}" destId="{3ACD130C-4598-5F40-9ADD-4CDEA3D56CDA}" srcOrd="0" destOrd="0" parTransId="{BB71DAC2-64C2-8345-80A1-37913A73DF28}" sibTransId="{5DED7FB1-1325-9541-A215-04CB696022FB}"/>
    <dgm:cxn modelId="{B32B3EA4-8F1C-2442-9D12-8F8353068942}" type="presOf" srcId="{5DED7FB1-1325-9541-A215-04CB696022FB}" destId="{265F430B-E431-2743-8A14-396FAA80C409}" srcOrd="0" destOrd="0" presId="urn:microsoft.com/office/officeart/2005/8/layout/bProcess3"/>
    <dgm:cxn modelId="{532434A5-1F09-ED4B-8E21-35309F3270AA}" type="presOf" srcId="{29F1C46F-0CFE-314F-8B67-EE47B585F69A}" destId="{A6E24CD4-A1CF-B340-9CDA-DCACBAE5F149}" srcOrd="0" destOrd="0" presId="urn:microsoft.com/office/officeart/2005/8/layout/bProcess3"/>
    <dgm:cxn modelId="{75326DA6-37E5-EB4C-A07B-E7248D30537B}" type="presOf" srcId="{C45C940F-5184-D347-BF8A-224A4892B77B}" destId="{B612039C-3A49-AD4E-B7D1-3771B46F9545}" srcOrd="1" destOrd="0" presId="urn:microsoft.com/office/officeart/2005/8/layout/bProcess3"/>
    <dgm:cxn modelId="{3E3D64AC-7945-D047-ADAA-76F8E3046FF7}" type="presOf" srcId="{FB03A71D-81E1-3A46-81C7-F14D08BBE1F7}" destId="{F5B4C3CF-07A3-9844-80A8-E1459DB1F04E}" srcOrd="1" destOrd="0" presId="urn:microsoft.com/office/officeart/2005/8/layout/bProcess3"/>
    <dgm:cxn modelId="{93699DAC-4F41-DB49-AF42-902384950921}" srcId="{E71C73C7-8FB4-084A-B158-B6DD6A967D93}" destId="{35570A26-A116-384A-8EDF-BDFFA9C2F384}" srcOrd="7" destOrd="0" parTransId="{6CE4FBBF-FFF1-E644-8D65-A3843359178C}" sibTransId="{01F25779-8D0D-3242-8000-E9F8989A6EB2}"/>
    <dgm:cxn modelId="{BA1CBCAE-6519-574E-AEA4-3D547411F78B}" type="presOf" srcId="{88FC8905-D58D-F147-A24E-09980EB5819C}" destId="{4FD881D5-25E1-C144-9597-C890078A149C}" srcOrd="0" destOrd="0" presId="urn:microsoft.com/office/officeart/2005/8/layout/bProcess3"/>
    <dgm:cxn modelId="{BAAFBEBA-75DD-4F48-BC7E-CE86F4D7C98A}" srcId="{E71C73C7-8FB4-084A-B158-B6DD6A967D93}" destId="{3C782D4D-C151-CD4C-86F0-91BFE6EFC7AC}" srcOrd="10" destOrd="0" parTransId="{2ABB80AD-1B25-D64B-96A0-B1569BA92798}" sibTransId="{29F1C46F-0CFE-314F-8B67-EE47B585F69A}"/>
    <dgm:cxn modelId="{04E85ADC-B79D-3348-A39A-7357B233FBD7}" type="presOf" srcId="{3B4B34EE-1A7F-0647-BD85-F328A5D436F1}" destId="{B847F97B-0B15-FD48-B9FC-5AC186E06277}" srcOrd="1" destOrd="0" presId="urn:microsoft.com/office/officeart/2005/8/layout/bProcess3"/>
    <dgm:cxn modelId="{9ABA5FDD-FA99-6444-ABBB-1BF7F8184C25}" srcId="{E71C73C7-8FB4-084A-B158-B6DD6A967D93}" destId="{217ABC1D-2043-2A4C-B85D-3E0EDF23F9E1}" srcOrd="11" destOrd="0" parTransId="{826F6538-86A4-D14A-BC0A-5D2A7533B334}" sibTransId="{324117F5-D9E9-604B-83F6-8DCF50720E5E}"/>
    <dgm:cxn modelId="{391E7CDE-3276-B843-B13A-5415F4443059}" type="presOf" srcId="{E71C73C7-8FB4-084A-B158-B6DD6A967D93}" destId="{68206204-E8E6-3847-B7D8-7976D2E6512F}" srcOrd="0" destOrd="0" presId="urn:microsoft.com/office/officeart/2005/8/layout/bProcess3"/>
    <dgm:cxn modelId="{1E4007E9-BE82-5A4B-B0E4-9BE94FDD51B1}" srcId="{E71C73C7-8FB4-084A-B158-B6DD6A967D93}" destId="{B3183DD7-BC5B-D842-8EC2-49BE9D0D1C69}" srcOrd="8" destOrd="0" parTransId="{647C0BAE-D24F-EA47-A0A5-735D18E072C5}" sibTransId="{FB03A71D-81E1-3A46-81C7-F14D08BBE1F7}"/>
    <dgm:cxn modelId="{4DD577EB-DD13-A641-8B5C-E944262DA5EC}" type="presOf" srcId="{B3183DD7-BC5B-D842-8EC2-49BE9D0D1C69}" destId="{2C6C4F40-CE9D-A146-9387-319296310399}" srcOrd="0" destOrd="0" presId="urn:microsoft.com/office/officeart/2005/8/layout/bProcess3"/>
    <dgm:cxn modelId="{D26A5AEC-92D0-0D41-BC46-4DDDEE5EB8CC}" type="presOf" srcId="{0D75AE34-52D5-844A-B689-B95539B9F626}" destId="{148971D8-C7C7-0D44-93E1-D6F6F00A29F5}" srcOrd="1" destOrd="0" presId="urn:microsoft.com/office/officeart/2005/8/layout/bProcess3"/>
    <dgm:cxn modelId="{F92F36FC-3269-C04D-82F5-9AC13B228447}" srcId="{E71C73C7-8FB4-084A-B158-B6DD6A967D93}" destId="{BDAEA969-1FE1-2F4B-8C5F-CA95C76CD5D4}" srcOrd="3" destOrd="0" parTransId="{9424C4B5-CDBA-A245-8BB0-CDB8E3A73AB7}" sibTransId="{3B4B34EE-1A7F-0647-BD85-F328A5D436F1}"/>
    <dgm:cxn modelId="{8F8796FE-5488-F349-AAB1-BC7F2C87CEE7}" srcId="{E71C73C7-8FB4-084A-B158-B6DD6A967D93}" destId="{6F399362-2B42-E24B-8893-79C6E70B78E4}" srcOrd="5" destOrd="0" parTransId="{6B154FB8-89C9-0C45-8724-F13E2609814E}" sibTransId="{2E338967-A6EF-8640-9B71-2930481CAB00}"/>
    <dgm:cxn modelId="{2C5F51E5-DCBD-8848-A0FB-E54A129F4FAE}" type="presParOf" srcId="{68206204-E8E6-3847-B7D8-7976D2E6512F}" destId="{9FB4C6E5-AABA-3C4E-A12D-8AE063EDD800}" srcOrd="0" destOrd="0" presId="urn:microsoft.com/office/officeart/2005/8/layout/bProcess3"/>
    <dgm:cxn modelId="{D8A67033-5245-6749-B19B-EBD82EEE1F8B}" type="presParOf" srcId="{68206204-E8E6-3847-B7D8-7976D2E6512F}" destId="{265F430B-E431-2743-8A14-396FAA80C409}" srcOrd="1" destOrd="0" presId="urn:microsoft.com/office/officeart/2005/8/layout/bProcess3"/>
    <dgm:cxn modelId="{5F03888E-CB3E-6841-BEDA-5E88FE8484A4}" type="presParOf" srcId="{265F430B-E431-2743-8A14-396FAA80C409}" destId="{AAF70244-7046-B648-9FB0-977A3798EDDC}" srcOrd="0" destOrd="0" presId="urn:microsoft.com/office/officeart/2005/8/layout/bProcess3"/>
    <dgm:cxn modelId="{36AA9946-7F2B-9047-9634-FDD0A85109A0}" type="presParOf" srcId="{68206204-E8E6-3847-B7D8-7976D2E6512F}" destId="{CE455635-A21E-1B4D-B6DB-A3C4CB149E77}" srcOrd="2" destOrd="0" presId="urn:microsoft.com/office/officeart/2005/8/layout/bProcess3"/>
    <dgm:cxn modelId="{79E784B7-AD87-3A4F-B125-106D08CFFA83}" type="presParOf" srcId="{68206204-E8E6-3847-B7D8-7976D2E6512F}" destId="{1F10A049-3AF2-794B-9B25-01983AB7AF82}" srcOrd="3" destOrd="0" presId="urn:microsoft.com/office/officeart/2005/8/layout/bProcess3"/>
    <dgm:cxn modelId="{E07DB8F3-2352-2443-9B45-E107C1E7564C}" type="presParOf" srcId="{1F10A049-3AF2-794B-9B25-01983AB7AF82}" destId="{148971D8-C7C7-0D44-93E1-D6F6F00A29F5}" srcOrd="0" destOrd="0" presId="urn:microsoft.com/office/officeart/2005/8/layout/bProcess3"/>
    <dgm:cxn modelId="{A76EE56F-82FA-7741-890B-F4BEBE9F2043}" type="presParOf" srcId="{68206204-E8E6-3847-B7D8-7976D2E6512F}" destId="{4FD881D5-25E1-C144-9597-C890078A149C}" srcOrd="4" destOrd="0" presId="urn:microsoft.com/office/officeart/2005/8/layout/bProcess3"/>
    <dgm:cxn modelId="{62A249FC-B032-7E48-8B86-108B6F49E281}" type="presParOf" srcId="{68206204-E8E6-3847-B7D8-7976D2E6512F}" destId="{0BA27DB6-8233-734A-886D-B64C620B478D}" srcOrd="5" destOrd="0" presId="urn:microsoft.com/office/officeart/2005/8/layout/bProcess3"/>
    <dgm:cxn modelId="{901CA77C-BD0B-2F4D-B969-594879B89BA3}" type="presParOf" srcId="{0BA27DB6-8233-734A-886D-B64C620B478D}" destId="{B612039C-3A49-AD4E-B7D1-3771B46F9545}" srcOrd="0" destOrd="0" presId="urn:microsoft.com/office/officeart/2005/8/layout/bProcess3"/>
    <dgm:cxn modelId="{C08B3DE5-DD9A-3A42-B654-CB6803BCBD9F}" type="presParOf" srcId="{68206204-E8E6-3847-B7D8-7976D2E6512F}" destId="{4DE6E3F9-83A3-E248-9C8C-8EBCBA2E7082}" srcOrd="6" destOrd="0" presId="urn:microsoft.com/office/officeart/2005/8/layout/bProcess3"/>
    <dgm:cxn modelId="{A422648B-F3CC-E246-942C-0D79526F6F55}" type="presParOf" srcId="{68206204-E8E6-3847-B7D8-7976D2E6512F}" destId="{029357BA-B022-AA4B-8181-5B549C007ABC}" srcOrd="7" destOrd="0" presId="urn:microsoft.com/office/officeart/2005/8/layout/bProcess3"/>
    <dgm:cxn modelId="{8130FBDF-7E2C-4A4F-9E8B-B32379C82147}" type="presParOf" srcId="{029357BA-B022-AA4B-8181-5B549C007ABC}" destId="{B847F97B-0B15-FD48-B9FC-5AC186E06277}" srcOrd="0" destOrd="0" presId="urn:microsoft.com/office/officeart/2005/8/layout/bProcess3"/>
    <dgm:cxn modelId="{1A2AAF30-5C6B-2846-9E81-C27CD10C4DD9}" type="presParOf" srcId="{68206204-E8E6-3847-B7D8-7976D2E6512F}" destId="{EDA4A5E9-E503-384D-869F-40F6BCFFE984}" srcOrd="8" destOrd="0" presId="urn:microsoft.com/office/officeart/2005/8/layout/bProcess3"/>
    <dgm:cxn modelId="{D584AE78-4C82-8F4C-B67A-6E169AFD20FD}" type="presParOf" srcId="{68206204-E8E6-3847-B7D8-7976D2E6512F}" destId="{78992C0B-97B8-D54B-966B-7500760C30E2}" srcOrd="9" destOrd="0" presId="urn:microsoft.com/office/officeart/2005/8/layout/bProcess3"/>
    <dgm:cxn modelId="{327A4DF2-6048-9949-B9BD-0D3C848DD429}" type="presParOf" srcId="{78992C0B-97B8-D54B-966B-7500760C30E2}" destId="{DEA679D4-3FDF-E647-9A89-AFEA7CF1D27B}" srcOrd="0" destOrd="0" presId="urn:microsoft.com/office/officeart/2005/8/layout/bProcess3"/>
    <dgm:cxn modelId="{03EF6619-B3EB-F64F-9B56-8B2713E382C6}" type="presParOf" srcId="{68206204-E8E6-3847-B7D8-7976D2E6512F}" destId="{A150D334-DE15-5343-83EE-FA56FE77D8DF}" srcOrd="10" destOrd="0" presId="urn:microsoft.com/office/officeart/2005/8/layout/bProcess3"/>
    <dgm:cxn modelId="{A5158380-B4E8-BD46-80E9-A48D410BB8D1}" type="presParOf" srcId="{68206204-E8E6-3847-B7D8-7976D2E6512F}" destId="{9E5620E8-7343-8F4E-AAB8-7BC45EDC3BE7}" srcOrd="11" destOrd="0" presId="urn:microsoft.com/office/officeart/2005/8/layout/bProcess3"/>
    <dgm:cxn modelId="{BD2D2D30-0CB0-B740-84FA-924CD71102F6}" type="presParOf" srcId="{9E5620E8-7343-8F4E-AAB8-7BC45EDC3BE7}" destId="{6EA9235F-C074-C741-82C0-597DED78E5A6}" srcOrd="0" destOrd="0" presId="urn:microsoft.com/office/officeart/2005/8/layout/bProcess3"/>
    <dgm:cxn modelId="{0F6D6069-F79D-0E43-9E3E-C917CDB8C074}" type="presParOf" srcId="{68206204-E8E6-3847-B7D8-7976D2E6512F}" destId="{02E73EB9-837B-5A46-BEEC-DF1D610D8A97}" srcOrd="12" destOrd="0" presId="urn:microsoft.com/office/officeart/2005/8/layout/bProcess3"/>
    <dgm:cxn modelId="{A1CD8B5F-C8D4-9D4F-9BEB-A2EE2A5C4030}" type="presParOf" srcId="{68206204-E8E6-3847-B7D8-7976D2E6512F}" destId="{B3518504-9D5C-AA4F-A16A-D64BA46987F6}" srcOrd="13" destOrd="0" presId="urn:microsoft.com/office/officeart/2005/8/layout/bProcess3"/>
    <dgm:cxn modelId="{6F40E9E4-3315-B943-8BCB-3B690660F8B0}" type="presParOf" srcId="{B3518504-9D5C-AA4F-A16A-D64BA46987F6}" destId="{657C1745-9E59-E84F-9FF9-1262BFFCD35F}" srcOrd="0" destOrd="0" presId="urn:microsoft.com/office/officeart/2005/8/layout/bProcess3"/>
    <dgm:cxn modelId="{1423FD18-EC1B-9646-8847-AA4D92928360}" type="presParOf" srcId="{68206204-E8E6-3847-B7D8-7976D2E6512F}" destId="{499C5292-F50C-2A40-A993-5ACDCD1949D4}" srcOrd="14" destOrd="0" presId="urn:microsoft.com/office/officeart/2005/8/layout/bProcess3"/>
    <dgm:cxn modelId="{65A58A9D-0A98-6F43-9EFF-EB56C849FECF}" type="presParOf" srcId="{68206204-E8E6-3847-B7D8-7976D2E6512F}" destId="{DCECEC73-F305-DB49-B29D-E236B7A6EE5B}" srcOrd="15" destOrd="0" presId="urn:microsoft.com/office/officeart/2005/8/layout/bProcess3"/>
    <dgm:cxn modelId="{36842F38-5A20-0E44-B95B-06CE16754265}" type="presParOf" srcId="{DCECEC73-F305-DB49-B29D-E236B7A6EE5B}" destId="{4475EABB-A05E-AE4E-B7C9-6CF90C3F91A6}" srcOrd="0" destOrd="0" presId="urn:microsoft.com/office/officeart/2005/8/layout/bProcess3"/>
    <dgm:cxn modelId="{0F7A7632-F8D2-BF4A-A9ED-6AA3EE111206}" type="presParOf" srcId="{68206204-E8E6-3847-B7D8-7976D2E6512F}" destId="{2C6C4F40-CE9D-A146-9387-319296310399}" srcOrd="16" destOrd="0" presId="urn:microsoft.com/office/officeart/2005/8/layout/bProcess3"/>
    <dgm:cxn modelId="{E0819294-553F-7946-9FEB-170CB08C5E97}" type="presParOf" srcId="{68206204-E8E6-3847-B7D8-7976D2E6512F}" destId="{9DC7338B-1627-1349-89D6-BB331032CBEA}" srcOrd="17" destOrd="0" presId="urn:microsoft.com/office/officeart/2005/8/layout/bProcess3"/>
    <dgm:cxn modelId="{091D6645-1C21-F447-8ACA-324C6E0E94A3}" type="presParOf" srcId="{9DC7338B-1627-1349-89D6-BB331032CBEA}" destId="{F5B4C3CF-07A3-9844-80A8-E1459DB1F04E}" srcOrd="0" destOrd="0" presId="urn:microsoft.com/office/officeart/2005/8/layout/bProcess3"/>
    <dgm:cxn modelId="{6EE5CDD2-DE4C-854F-8865-9358D8AF2CF0}" type="presParOf" srcId="{68206204-E8E6-3847-B7D8-7976D2E6512F}" destId="{4447708F-D195-214F-AE54-C73E5243BA99}" srcOrd="18" destOrd="0" presId="urn:microsoft.com/office/officeart/2005/8/layout/bProcess3"/>
    <dgm:cxn modelId="{8C970800-D58F-D744-9F87-DB46968D06AB}" type="presParOf" srcId="{68206204-E8E6-3847-B7D8-7976D2E6512F}" destId="{B16F837B-EC5E-5742-B013-B14687C420DE}" srcOrd="19" destOrd="0" presId="urn:microsoft.com/office/officeart/2005/8/layout/bProcess3"/>
    <dgm:cxn modelId="{DE450C8C-E7F1-974C-9ACF-44B7316B1873}" type="presParOf" srcId="{B16F837B-EC5E-5742-B013-B14687C420DE}" destId="{C185B8DD-88E4-0A41-B753-A24B95C3222F}" srcOrd="0" destOrd="0" presId="urn:microsoft.com/office/officeart/2005/8/layout/bProcess3"/>
    <dgm:cxn modelId="{63AB839A-2809-B74B-934E-AEFF4D122B9B}" type="presParOf" srcId="{68206204-E8E6-3847-B7D8-7976D2E6512F}" destId="{63F3B764-EB98-2041-9F8F-C116D4A91469}" srcOrd="20" destOrd="0" presId="urn:microsoft.com/office/officeart/2005/8/layout/bProcess3"/>
    <dgm:cxn modelId="{30895997-3935-264A-AEE0-F5C035572EC5}" type="presParOf" srcId="{68206204-E8E6-3847-B7D8-7976D2E6512F}" destId="{A6E24CD4-A1CF-B340-9CDA-DCACBAE5F149}" srcOrd="21" destOrd="0" presId="urn:microsoft.com/office/officeart/2005/8/layout/bProcess3"/>
    <dgm:cxn modelId="{3ACD79C2-D58D-FA48-B492-01FE9BC9F3C9}" type="presParOf" srcId="{A6E24CD4-A1CF-B340-9CDA-DCACBAE5F149}" destId="{864AE594-8E02-7E45-A61E-99D6C046F8FB}" srcOrd="0" destOrd="0" presId="urn:microsoft.com/office/officeart/2005/8/layout/bProcess3"/>
    <dgm:cxn modelId="{EE8E7251-4869-4E4E-A28A-AAD02184D679}" type="presParOf" srcId="{68206204-E8E6-3847-B7D8-7976D2E6512F}" destId="{7F3CBF8D-2936-0041-BBF5-E1BC99D8016C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6921EB-E424-CB4C-81FF-4E220F385CC5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28062FD3-6EFD-4842-B97F-CE094886EBEC}">
      <dgm:prSet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Red Cluster :</a:t>
          </a:r>
          <a:endParaRPr lang="en-IN" dirty="0">
            <a:solidFill>
              <a:srgbClr val="FF0000"/>
            </a:solidFill>
          </a:endParaRPr>
        </a:p>
      </dgm:t>
    </dgm:pt>
    <dgm:pt modelId="{F3439946-6E16-634F-9D32-B028A502DA73}" type="parTrans" cxnId="{A95B0F7A-2D72-9E4D-AA96-E81FB9488BDD}">
      <dgm:prSet/>
      <dgm:spPr/>
      <dgm:t>
        <a:bodyPr/>
        <a:lstStyle/>
        <a:p>
          <a:endParaRPr lang="en-GB"/>
        </a:p>
      </dgm:t>
    </dgm:pt>
    <dgm:pt modelId="{B083D46D-A215-0140-BE72-2DFA1BF1FD8B}" type="sibTrans" cxnId="{A95B0F7A-2D72-9E4D-AA96-E81FB9488BDD}">
      <dgm:prSet/>
      <dgm:spPr/>
      <dgm:t>
        <a:bodyPr/>
        <a:lstStyle/>
        <a:p>
          <a:endParaRPr lang="en-GB"/>
        </a:p>
      </dgm:t>
    </dgm:pt>
    <dgm:pt modelId="{1293018A-F0D6-EE44-8922-1273AE6D4D57}">
      <dgm:prSet/>
      <dgm:spPr/>
      <dgm:t>
        <a:bodyPr/>
        <a:lstStyle/>
        <a:p>
          <a:r>
            <a:rPr lang="en-US" dirty="0"/>
            <a:t>Mid income and mid spending score</a:t>
          </a:r>
          <a:endParaRPr lang="en-IN" dirty="0"/>
        </a:p>
      </dgm:t>
    </dgm:pt>
    <dgm:pt modelId="{117B718A-0F98-A343-A5D8-4A2E6E96269F}" type="parTrans" cxnId="{2CC0EE8B-DF23-994B-8854-03E8D69AA270}">
      <dgm:prSet/>
      <dgm:spPr/>
      <dgm:t>
        <a:bodyPr/>
        <a:lstStyle/>
        <a:p>
          <a:endParaRPr lang="en-GB"/>
        </a:p>
      </dgm:t>
    </dgm:pt>
    <dgm:pt modelId="{8ADDC2E5-0BDA-994A-9DE3-64ABC6967DB3}" type="sibTrans" cxnId="{2CC0EE8B-DF23-994B-8854-03E8D69AA270}">
      <dgm:prSet/>
      <dgm:spPr/>
      <dgm:t>
        <a:bodyPr/>
        <a:lstStyle/>
        <a:p>
          <a:endParaRPr lang="en-GB"/>
        </a:p>
      </dgm:t>
    </dgm:pt>
    <dgm:pt modelId="{4C2D314B-6A18-4B44-B0B2-2DBA0DD67C75}">
      <dgm:prSet/>
      <dgm:spPr/>
      <dgm:t>
        <a:bodyPr/>
        <a:lstStyle/>
        <a:p>
          <a:r>
            <a:rPr lang="en-US" dirty="0"/>
            <a:t>Range across all ages</a:t>
          </a:r>
          <a:endParaRPr lang="en-IN" dirty="0"/>
        </a:p>
      </dgm:t>
    </dgm:pt>
    <dgm:pt modelId="{E79CB58E-091D-BC46-824A-74454AC57CC4}" type="parTrans" cxnId="{AFC2E763-1E07-5C43-B60F-9E2FA2FC28D2}">
      <dgm:prSet/>
      <dgm:spPr/>
      <dgm:t>
        <a:bodyPr/>
        <a:lstStyle/>
        <a:p>
          <a:endParaRPr lang="en-GB"/>
        </a:p>
      </dgm:t>
    </dgm:pt>
    <dgm:pt modelId="{7EB6F0EF-2F6C-F949-B656-E37B7DF8E880}" type="sibTrans" cxnId="{AFC2E763-1E07-5C43-B60F-9E2FA2FC28D2}">
      <dgm:prSet/>
      <dgm:spPr/>
      <dgm:t>
        <a:bodyPr/>
        <a:lstStyle/>
        <a:p>
          <a:endParaRPr lang="en-GB"/>
        </a:p>
      </dgm:t>
    </dgm:pt>
    <dgm:pt modelId="{88C8066B-79DF-A345-9241-E9D2EFD28ED5}">
      <dgm:prSet/>
      <dgm:spPr/>
      <dgm:t>
        <a:bodyPr/>
        <a:lstStyle/>
        <a:p>
          <a:r>
            <a:rPr lang="en-US" b="1" dirty="0">
              <a:solidFill>
                <a:srgbClr val="00B050"/>
              </a:solidFill>
            </a:rPr>
            <a:t>Green Cluster:</a:t>
          </a:r>
          <a:endParaRPr lang="en-IN" dirty="0">
            <a:solidFill>
              <a:srgbClr val="00B050"/>
            </a:solidFill>
          </a:endParaRPr>
        </a:p>
      </dgm:t>
    </dgm:pt>
    <dgm:pt modelId="{A83E3000-D684-CC40-9646-35B7B24D685F}" type="parTrans" cxnId="{ABECB52B-6F48-F444-AB6F-38057DD5FEE6}">
      <dgm:prSet/>
      <dgm:spPr/>
      <dgm:t>
        <a:bodyPr/>
        <a:lstStyle/>
        <a:p>
          <a:endParaRPr lang="en-GB"/>
        </a:p>
      </dgm:t>
    </dgm:pt>
    <dgm:pt modelId="{E4FC73D6-47D1-AC4C-B0B3-18B1E2D264B6}" type="sibTrans" cxnId="{ABECB52B-6F48-F444-AB6F-38057DD5FEE6}">
      <dgm:prSet/>
      <dgm:spPr/>
      <dgm:t>
        <a:bodyPr/>
        <a:lstStyle/>
        <a:p>
          <a:endParaRPr lang="en-GB"/>
        </a:p>
      </dgm:t>
    </dgm:pt>
    <dgm:pt modelId="{ACDBFF59-62A8-614E-9199-B4898AD23ED4}">
      <dgm:prSet/>
      <dgm:spPr/>
      <dgm:t>
        <a:bodyPr/>
        <a:lstStyle/>
        <a:p>
          <a:r>
            <a:rPr lang="en-US" dirty="0"/>
            <a:t>High-income high spending score and relatively younger batch of people.</a:t>
          </a:r>
          <a:endParaRPr lang="en-IN" dirty="0"/>
        </a:p>
      </dgm:t>
    </dgm:pt>
    <dgm:pt modelId="{A54120AA-0B1C-8A42-AAF5-B1944FFFB934}" type="parTrans" cxnId="{C6D40307-A775-FC4B-8D2A-65C07AF1F704}">
      <dgm:prSet/>
      <dgm:spPr/>
      <dgm:t>
        <a:bodyPr/>
        <a:lstStyle/>
        <a:p>
          <a:endParaRPr lang="en-GB"/>
        </a:p>
      </dgm:t>
    </dgm:pt>
    <dgm:pt modelId="{08CF66ED-447A-EF46-98AF-CD2DE2886E89}" type="sibTrans" cxnId="{C6D40307-A775-FC4B-8D2A-65C07AF1F704}">
      <dgm:prSet/>
      <dgm:spPr/>
      <dgm:t>
        <a:bodyPr/>
        <a:lstStyle/>
        <a:p>
          <a:endParaRPr lang="en-GB"/>
        </a:p>
      </dgm:t>
    </dgm:pt>
    <dgm:pt modelId="{C3D5F1F3-D10B-1240-A731-DFC3E88399E4}">
      <dgm:prSet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Blue Cluster :</a:t>
          </a:r>
          <a:endParaRPr lang="en-IN" dirty="0">
            <a:solidFill>
              <a:srgbClr val="002060"/>
            </a:solidFill>
          </a:endParaRPr>
        </a:p>
      </dgm:t>
    </dgm:pt>
    <dgm:pt modelId="{1163B311-C9B8-EA4E-BE2E-B178C49F55F2}" type="parTrans" cxnId="{CF524BF2-6A51-4640-830A-537E0F61FEC1}">
      <dgm:prSet/>
      <dgm:spPr/>
      <dgm:t>
        <a:bodyPr/>
        <a:lstStyle/>
        <a:p>
          <a:endParaRPr lang="en-GB"/>
        </a:p>
      </dgm:t>
    </dgm:pt>
    <dgm:pt modelId="{D3065EBC-3082-644C-9EB2-0E48889160ED}" type="sibTrans" cxnId="{CF524BF2-6A51-4640-830A-537E0F61FEC1}">
      <dgm:prSet/>
      <dgm:spPr/>
      <dgm:t>
        <a:bodyPr/>
        <a:lstStyle/>
        <a:p>
          <a:endParaRPr lang="en-GB"/>
        </a:p>
      </dgm:t>
    </dgm:pt>
    <dgm:pt modelId="{A5ED1BC5-EC35-4049-9C3A-ED1271EC6890}">
      <dgm:prSet/>
      <dgm:spPr/>
      <dgm:t>
        <a:bodyPr/>
        <a:lstStyle/>
        <a:p>
          <a:r>
            <a:rPr lang="en-US" dirty="0"/>
            <a:t>High income and low spending score.</a:t>
          </a:r>
          <a:endParaRPr lang="en-IN" dirty="0"/>
        </a:p>
      </dgm:t>
    </dgm:pt>
    <dgm:pt modelId="{1413F1D7-20F1-BA48-8AE1-5C3AFA4C9718}" type="parTrans" cxnId="{4B35C6E2-86FC-384C-97A7-2533214B00C6}">
      <dgm:prSet/>
      <dgm:spPr/>
      <dgm:t>
        <a:bodyPr/>
        <a:lstStyle/>
        <a:p>
          <a:endParaRPr lang="en-GB"/>
        </a:p>
      </dgm:t>
    </dgm:pt>
    <dgm:pt modelId="{E11D201E-3291-C942-9290-C720469C40CB}" type="sibTrans" cxnId="{4B35C6E2-86FC-384C-97A7-2533214B00C6}">
      <dgm:prSet/>
      <dgm:spPr/>
      <dgm:t>
        <a:bodyPr/>
        <a:lstStyle/>
        <a:p>
          <a:endParaRPr lang="en-GB"/>
        </a:p>
      </dgm:t>
    </dgm:pt>
    <dgm:pt modelId="{06B6268F-ADBC-F540-B765-C8E2673072B5}">
      <dgm:prSet/>
      <dgm:spPr/>
      <dgm:t>
        <a:bodyPr/>
        <a:lstStyle/>
        <a:p>
          <a:r>
            <a:rPr lang="en-US" dirty="0"/>
            <a:t>Marketing strategy through social media or promotional emails  to pull in such customers. </a:t>
          </a:r>
          <a:endParaRPr lang="en-IN" dirty="0"/>
        </a:p>
      </dgm:t>
    </dgm:pt>
    <dgm:pt modelId="{A3DD5CAE-A6C8-6945-AEAA-F0176C616D67}" type="parTrans" cxnId="{72E50BC5-AD16-9C45-9326-24099F4E092E}">
      <dgm:prSet/>
      <dgm:spPr/>
      <dgm:t>
        <a:bodyPr/>
        <a:lstStyle/>
        <a:p>
          <a:endParaRPr lang="en-GB"/>
        </a:p>
      </dgm:t>
    </dgm:pt>
    <dgm:pt modelId="{223B527A-0AB8-F24D-AFFB-0BB2148D1793}" type="sibTrans" cxnId="{72E50BC5-AD16-9C45-9326-24099F4E092E}">
      <dgm:prSet/>
      <dgm:spPr/>
      <dgm:t>
        <a:bodyPr/>
        <a:lstStyle/>
        <a:p>
          <a:endParaRPr lang="en-GB"/>
        </a:p>
      </dgm:t>
    </dgm:pt>
    <dgm:pt modelId="{6F9540FF-DF81-0640-9ED3-2C64F8BE571A}">
      <dgm:prSet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Cyan Cluster :</a:t>
          </a:r>
          <a:endParaRPr lang="en-IN" dirty="0">
            <a:solidFill>
              <a:srgbClr val="00B0F0"/>
            </a:solidFill>
          </a:endParaRPr>
        </a:p>
      </dgm:t>
    </dgm:pt>
    <dgm:pt modelId="{6FDCB27D-0F7E-9B41-8712-A1AEB0DB0D23}" type="parTrans" cxnId="{A0D0655B-E211-4843-BF8A-FD2A7E8AC8F4}">
      <dgm:prSet/>
      <dgm:spPr/>
      <dgm:t>
        <a:bodyPr/>
        <a:lstStyle/>
        <a:p>
          <a:endParaRPr lang="en-GB"/>
        </a:p>
      </dgm:t>
    </dgm:pt>
    <dgm:pt modelId="{03498047-EAE2-5D4A-B2DB-CF3741B64720}" type="sibTrans" cxnId="{A0D0655B-E211-4843-BF8A-FD2A7E8AC8F4}">
      <dgm:prSet/>
      <dgm:spPr/>
      <dgm:t>
        <a:bodyPr/>
        <a:lstStyle/>
        <a:p>
          <a:endParaRPr lang="en-GB"/>
        </a:p>
      </dgm:t>
    </dgm:pt>
    <dgm:pt modelId="{073E6A28-FA83-334B-B932-D49E3DE96F4D}">
      <dgm:prSet/>
      <dgm:spPr/>
      <dgm:t>
        <a:bodyPr/>
        <a:lstStyle/>
        <a:p>
          <a:r>
            <a:rPr lang="en-US" dirty="0"/>
            <a:t>Low income but higher spending score.</a:t>
          </a:r>
          <a:endParaRPr lang="en-IN" dirty="0"/>
        </a:p>
      </dgm:t>
    </dgm:pt>
    <dgm:pt modelId="{26063B3C-3E60-854A-BEDB-D3F57EEA4405}" type="parTrans" cxnId="{F4B685BC-6A41-D04B-BFB4-CA3B39543777}">
      <dgm:prSet/>
      <dgm:spPr/>
      <dgm:t>
        <a:bodyPr/>
        <a:lstStyle/>
        <a:p>
          <a:endParaRPr lang="en-GB"/>
        </a:p>
      </dgm:t>
    </dgm:pt>
    <dgm:pt modelId="{6F66C276-C1C5-EF41-91F8-7D97D0F32809}" type="sibTrans" cxnId="{F4B685BC-6A41-D04B-BFB4-CA3B39543777}">
      <dgm:prSet/>
      <dgm:spPr/>
      <dgm:t>
        <a:bodyPr/>
        <a:lstStyle/>
        <a:p>
          <a:endParaRPr lang="en-GB"/>
        </a:p>
      </dgm:t>
    </dgm:pt>
    <dgm:pt modelId="{191A9E80-9810-3743-9A14-1CDC139D5582}">
      <dgm:prSet/>
      <dgm:spPr/>
      <dgm:t>
        <a:bodyPr/>
        <a:lstStyle/>
        <a:p>
          <a:r>
            <a:rPr lang="en-IN" i="0" dirty="0"/>
            <a:t>Promos, coupons, and discount codes </a:t>
          </a:r>
          <a:r>
            <a:rPr lang="en-US" dirty="0"/>
            <a:t>like back to school or some discounts for</a:t>
          </a:r>
          <a:r>
            <a:rPr lang="en-IN" i="0" dirty="0"/>
            <a:t>will attract individuals</a:t>
          </a:r>
          <a:endParaRPr lang="en-IN" dirty="0"/>
        </a:p>
      </dgm:t>
    </dgm:pt>
    <dgm:pt modelId="{8A49F6C6-338B-814F-84DC-63BC4B6A7E37}" type="parTrans" cxnId="{BBDA2BEE-BD5A-5A4F-AD47-62281824246A}">
      <dgm:prSet/>
      <dgm:spPr/>
      <dgm:t>
        <a:bodyPr/>
        <a:lstStyle/>
        <a:p>
          <a:endParaRPr lang="en-GB"/>
        </a:p>
      </dgm:t>
    </dgm:pt>
    <dgm:pt modelId="{DADB0B05-A519-0C48-9A25-39705154D566}" type="sibTrans" cxnId="{BBDA2BEE-BD5A-5A4F-AD47-62281824246A}">
      <dgm:prSet/>
      <dgm:spPr/>
      <dgm:t>
        <a:bodyPr/>
        <a:lstStyle/>
        <a:p>
          <a:endParaRPr lang="en-GB"/>
        </a:p>
      </dgm:t>
    </dgm:pt>
    <dgm:pt modelId="{D80A0D83-A37E-4847-AA81-A6B9846449BF}">
      <dgm:prSet/>
      <dgm:spPr/>
      <dgm:t>
        <a:bodyPr/>
        <a:lstStyle/>
        <a:p>
          <a:r>
            <a:rPr lang="en-US" b="1" dirty="0">
              <a:solidFill>
                <a:srgbClr val="FF40FF"/>
              </a:solidFill>
            </a:rPr>
            <a:t>Pink Cluster:</a:t>
          </a:r>
          <a:endParaRPr lang="en-IN" dirty="0">
            <a:solidFill>
              <a:srgbClr val="FF40FF"/>
            </a:solidFill>
          </a:endParaRPr>
        </a:p>
      </dgm:t>
    </dgm:pt>
    <dgm:pt modelId="{2729D11B-5A2C-5346-9B9C-36607C033DB9}" type="parTrans" cxnId="{7CB41091-B6E4-7945-B2F0-6B6274D24E31}">
      <dgm:prSet/>
      <dgm:spPr/>
      <dgm:t>
        <a:bodyPr/>
        <a:lstStyle/>
        <a:p>
          <a:endParaRPr lang="en-GB"/>
        </a:p>
      </dgm:t>
    </dgm:pt>
    <dgm:pt modelId="{7652DEBB-EBBA-1B4D-AA34-FD613CCE39FB}" type="sibTrans" cxnId="{7CB41091-B6E4-7945-B2F0-6B6274D24E31}">
      <dgm:prSet/>
      <dgm:spPr/>
      <dgm:t>
        <a:bodyPr/>
        <a:lstStyle/>
        <a:p>
          <a:endParaRPr lang="en-GB"/>
        </a:p>
      </dgm:t>
    </dgm:pt>
    <dgm:pt modelId="{F5936EC5-E10C-8B43-9622-815BF1EF1381}">
      <dgm:prSet/>
      <dgm:spPr/>
      <dgm:t>
        <a:bodyPr/>
        <a:lstStyle/>
        <a:p>
          <a:r>
            <a:rPr lang="en-US" dirty="0"/>
            <a:t>Low Income Low Spending Score.</a:t>
          </a:r>
          <a:endParaRPr lang="en-IN" dirty="0"/>
        </a:p>
      </dgm:t>
    </dgm:pt>
    <dgm:pt modelId="{752816A1-0D7D-2249-9740-44DF335B0768}" type="parTrans" cxnId="{5573D6D4-29B9-E24A-A48A-F4347BA2ACF9}">
      <dgm:prSet/>
      <dgm:spPr/>
      <dgm:t>
        <a:bodyPr/>
        <a:lstStyle/>
        <a:p>
          <a:endParaRPr lang="en-GB"/>
        </a:p>
      </dgm:t>
    </dgm:pt>
    <dgm:pt modelId="{6DE20831-5439-204E-AE08-2D5269F098F1}" type="sibTrans" cxnId="{5573D6D4-29B9-E24A-A48A-F4347BA2ACF9}">
      <dgm:prSet/>
      <dgm:spPr/>
      <dgm:t>
        <a:bodyPr/>
        <a:lstStyle/>
        <a:p>
          <a:endParaRPr lang="en-GB"/>
        </a:p>
      </dgm:t>
    </dgm:pt>
    <dgm:pt modelId="{1DFA1E03-AEF5-2D48-9D57-D568CC5E4F27}">
      <dgm:prSet/>
      <dgm:spPr/>
      <dgm:t>
        <a:bodyPr/>
        <a:lstStyle/>
        <a:p>
          <a:r>
            <a:rPr lang="en-GB" dirty="0"/>
            <a:t>A survey to understand background of the customers will help introduce cheap products or discounts.</a:t>
          </a:r>
          <a:endParaRPr lang="en-IN" dirty="0"/>
        </a:p>
      </dgm:t>
    </dgm:pt>
    <dgm:pt modelId="{1247034E-3CBB-B94B-A5D1-8B89861966D8}" type="parTrans" cxnId="{2916B28E-D724-624B-85AD-A054B4F928B1}">
      <dgm:prSet/>
      <dgm:spPr/>
      <dgm:t>
        <a:bodyPr/>
        <a:lstStyle/>
        <a:p>
          <a:endParaRPr lang="en-GB"/>
        </a:p>
      </dgm:t>
    </dgm:pt>
    <dgm:pt modelId="{D475C0BB-AE16-5147-9700-23D6A3F29D0C}" type="sibTrans" cxnId="{2916B28E-D724-624B-85AD-A054B4F928B1}">
      <dgm:prSet/>
      <dgm:spPr/>
      <dgm:t>
        <a:bodyPr/>
        <a:lstStyle/>
        <a:p>
          <a:endParaRPr lang="en-GB"/>
        </a:p>
      </dgm:t>
    </dgm:pt>
    <dgm:pt modelId="{BCC4601F-981B-5743-91C7-2438799C35BF}">
      <dgm:prSet/>
      <dgm:spPr/>
      <dgm:t>
        <a:bodyPr/>
        <a:lstStyle/>
        <a:p>
          <a:endParaRPr lang="en-IN" dirty="0"/>
        </a:p>
      </dgm:t>
    </dgm:pt>
    <dgm:pt modelId="{21DB04DA-4687-074B-8FA0-0AD0E0DDF29E}" type="parTrans" cxnId="{1531697F-26C5-DC45-9B21-E86B18C38FBA}">
      <dgm:prSet/>
      <dgm:spPr/>
      <dgm:t>
        <a:bodyPr/>
        <a:lstStyle/>
        <a:p>
          <a:endParaRPr lang="en-GB"/>
        </a:p>
      </dgm:t>
    </dgm:pt>
    <dgm:pt modelId="{A6D6B5CA-81D5-244B-9851-05E5D5C9671D}" type="sibTrans" cxnId="{1531697F-26C5-DC45-9B21-E86B18C38FBA}">
      <dgm:prSet/>
      <dgm:spPr/>
      <dgm:t>
        <a:bodyPr/>
        <a:lstStyle/>
        <a:p>
          <a:endParaRPr lang="en-GB"/>
        </a:p>
      </dgm:t>
    </dgm:pt>
    <dgm:pt modelId="{F506908B-869A-A744-AF64-64F6C72FB103}">
      <dgm:prSet/>
      <dgm:spPr/>
      <dgm:t>
        <a:bodyPr/>
        <a:lstStyle/>
        <a:p>
          <a:endParaRPr lang="en-IN" dirty="0"/>
        </a:p>
      </dgm:t>
    </dgm:pt>
    <dgm:pt modelId="{63B1FB06-8E50-A248-8CAB-91F0C64DA113}" type="parTrans" cxnId="{4B49AE6D-B77E-B64B-A377-373F90BC03C0}">
      <dgm:prSet/>
      <dgm:spPr/>
      <dgm:t>
        <a:bodyPr/>
        <a:lstStyle/>
        <a:p>
          <a:endParaRPr lang="en-GB"/>
        </a:p>
      </dgm:t>
    </dgm:pt>
    <dgm:pt modelId="{3C9839D8-C55D-884B-A184-D2263731A6B4}" type="sibTrans" cxnId="{4B49AE6D-B77E-B64B-A377-373F90BC03C0}">
      <dgm:prSet/>
      <dgm:spPr/>
      <dgm:t>
        <a:bodyPr/>
        <a:lstStyle/>
        <a:p>
          <a:endParaRPr lang="en-GB"/>
        </a:p>
      </dgm:t>
    </dgm:pt>
    <dgm:pt modelId="{10B30FD0-3D20-2E43-A5C9-8C0D4FA5A27C}">
      <dgm:prSet/>
      <dgm:spPr/>
      <dgm:t>
        <a:bodyPr/>
        <a:lstStyle/>
        <a:p>
          <a:endParaRPr lang="en-IN" dirty="0"/>
        </a:p>
      </dgm:t>
    </dgm:pt>
    <dgm:pt modelId="{B047246B-0C76-454D-9BAC-B5D5FB1BD5C8}" type="parTrans" cxnId="{7CD529BF-AA88-BC4E-B121-59FCB4EF39E6}">
      <dgm:prSet/>
      <dgm:spPr/>
      <dgm:t>
        <a:bodyPr/>
        <a:lstStyle/>
        <a:p>
          <a:endParaRPr lang="en-GB"/>
        </a:p>
      </dgm:t>
    </dgm:pt>
    <dgm:pt modelId="{5D477C74-3089-574B-8772-5E4D197A9CA7}" type="sibTrans" cxnId="{7CD529BF-AA88-BC4E-B121-59FCB4EF39E6}">
      <dgm:prSet/>
      <dgm:spPr/>
      <dgm:t>
        <a:bodyPr/>
        <a:lstStyle/>
        <a:p>
          <a:endParaRPr lang="en-GB"/>
        </a:p>
      </dgm:t>
    </dgm:pt>
    <dgm:pt modelId="{7A4B57BC-71DA-254E-92D7-F6F70DBE4B68}">
      <dgm:prSet/>
      <dgm:spPr/>
      <dgm:t>
        <a:bodyPr/>
        <a:lstStyle/>
        <a:p>
          <a:endParaRPr lang="en-IN" dirty="0"/>
        </a:p>
      </dgm:t>
    </dgm:pt>
    <dgm:pt modelId="{86A701E7-3D4D-464A-986D-F3AD2C5E6D41}" type="parTrans" cxnId="{79565C79-7DFF-F142-A92C-3BEF08BA5DEA}">
      <dgm:prSet/>
      <dgm:spPr/>
      <dgm:t>
        <a:bodyPr/>
        <a:lstStyle/>
        <a:p>
          <a:endParaRPr lang="en-GB"/>
        </a:p>
      </dgm:t>
    </dgm:pt>
    <dgm:pt modelId="{FB38B057-B10D-0245-9307-2DACE5C7F311}" type="sibTrans" cxnId="{79565C79-7DFF-F142-A92C-3BEF08BA5DEA}">
      <dgm:prSet/>
      <dgm:spPr/>
      <dgm:t>
        <a:bodyPr/>
        <a:lstStyle/>
        <a:p>
          <a:endParaRPr lang="en-GB"/>
        </a:p>
      </dgm:t>
    </dgm:pt>
    <dgm:pt modelId="{EC283649-1675-1447-890F-57482FE1544C}" type="pres">
      <dgm:prSet presAssocID="{E66921EB-E424-CB4C-81FF-4E220F385CC5}" presName="Name0" presStyleCnt="0">
        <dgm:presLayoutVars>
          <dgm:dir/>
          <dgm:animLvl val="lvl"/>
          <dgm:resizeHandles val="exact"/>
        </dgm:presLayoutVars>
      </dgm:prSet>
      <dgm:spPr/>
    </dgm:pt>
    <dgm:pt modelId="{CEEF9246-CDA4-0243-91C0-DCD8452CF535}" type="pres">
      <dgm:prSet presAssocID="{28062FD3-6EFD-4842-B97F-CE094886EBEC}" presName="composite" presStyleCnt="0"/>
      <dgm:spPr/>
    </dgm:pt>
    <dgm:pt modelId="{29D3D40A-F277-0749-A50E-BD2384162F5D}" type="pres">
      <dgm:prSet presAssocID="{28062FD3-6EFD-4842-B97F-CE094886EBE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A8E0633-33DB-E040-BF7D-94983C118F09}" type="pres">
      <dgm:prSet presAssocID="{28062FD3-6EFD-4842-B97F-CE094886EBEC}" presName="desTx" presStyleLbl="alignAccFollowNode1" presStyleIdx="0" presStyleCnt="5">
        <dgm:presLayoutVars>
          <dgm:bulletEnabled val="1"/>
        </dgm:presLayoutVars>
      </dgm:prSet>
      <dgm:spPr/>
    </dgm:pt>
    <dgm:pt modelId="{ED5BCBB7-2E6E-8F48-8415-581C4C20BCCA}" type="pres">
      <dgm:prSet presAssocID="{B083D46D-A215-0140-BE72-2DFA1BF1FD8B}" presName="space" presStyleCnt="0"/>
      <dgm:spPr/>
    </dgm:pt>
    <dgm:pt modelId="{6513BE11-2395-BB40-ADD0-70EA87C2387B}" type="pres">
      <dgm:prSet presAssocID="{88C8066B-79DF-A345-9241-E9D2EFD28ED5}" presName="composite" presStyleCnt="0"/>
      <dgm:spPr/>
    </dgm:pt>
    <dgm:pt modelId="{95D4C911-D613-7245-A0D6-DB5A5DD59BC5}" type="pres">
      <dgm:prSet presAssocID="{88C8066B-79DF-A345-9241-E9D2EFD28ED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B7FE5D39-0C98-AB45-8156-082F4A29B415}" type="pres">
      <dgm:prSet presAssocID="{88C8066B-79DF-A345-9241-E9D2EFD28ED5}" presName="desTx" presStyleLbl="alignAccFollowNode1" presStyleIdx="1" presStyleCnt="5">
        <dgm:presLayoutVars>
          <dgm:bulletEnabled val="1"/>
        </dgm:presLayoutVars>
      </dgm:prSet>
      <dgm:spPr/>
    </dgm:pt>
    <dgm:pt modelId="{A6D75B82-644D-6345-973D-AEC7305BD9B5}" type="pres">
      <dgm:prSet presAssocID="{E4FC73D6-47D1-AC4C-B0B3-18B1E2D264B6}" presName="space" presStyleCnt="0"/>
      <dgm:spPr/>
    </dgm:pt>
    <dgm:pt modelId="{F40589F3-8D00-F341-AA2C-E36BA74C7880}" type="pres">
      <dgm:prSet presAssocID="{C3D5F1F3-D10B-1240-A731-DFC3E88399E4}" presName="composite" presStyleCnt="0"/>
      <dgm:spPr/>
    </dgm:pt>
    <dgm:pt modelId="{ADE33F48-BD12-604A-B7D8-9F21E630D078}" type="pres">
      <dgm:prSet presAssocID="{C3D5F1F3-D10B-1240-A731-DFC3E88399E4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E65EF513-2BB6-D94E-8926-F0D3300EDB5A}" type="pres">
      <dgm:prSet presAssocID="{C3D5F1F3-D10B-1240-A731-DFC3E88399E4}" presName="desTx" presStyleLbl="alignAccFollowNode1" presStyleIdx="2" presStyleCnt="5">
        <dgm:presLayoutVars>
          <dgm:bulletEnabled val="1"/>
        </dgm:presLayoutVars>
      </dgm:prSet>
      <dgm:spPr/>
    </dgm:pt>
    <dgm:pt modelId="{F517F706-0B86-AD4B-82F1-CDFAC4A84B63}" type="pres">
      <dgm:prSet presAssocID="{D3065EBC-3082-644C-9EB2-0E48889160ED}" presName="space" presStyleCnt="0"/>
      <dgm:spPr/>
    </dgm:pt>
    <dgm:pt modelId="{E39C46B8-83B6-9341-97A9-412A186FE84F}" type="pres">
      <dgm:prSet presAssocID="{6F9540FF-DF81-0640-9ED3-2C64F8BE571A}" presName="composite" presStyleCnt="0"/>
      <dgm:spPr/>
    </dgm:pt>
    <dgm:pt modelId="{1B1E3F30-3210-7145-BFBB-029F905D8D93}" type="pres">
      <dgm:prSet presAssocID="{6F9540FF-DF81-0640-9ED3-2C64F8BE571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37D9F33F-0C5F-AE48-993D-F391E6E5462C}" type="pres">
      <dgm:prSet presAssocID="{6F9540FF-DF81-0640-9ED3-2C64F8BE571A}" presName="desTx" presStyleLbl="alignAccFollowNode1" presStyleIdx="3" presStyleCnt="5">
        <dgm:presLayoutVars>
          <dgm:bulletEnabled val="1"/>
        </dgm:presLayoutVars>
      </dgm:prSet>
      <dgm:spPr/>
    </dgm:pt>
    <dgm:pt modelId="{A7D33765-520F-4543-95CB-F33A195C468B}" type="pres">
      <dgm:prSet presAssocID="{03498047-EAE2-5D4A-B2DB-CF3741B64720}" presName="space" presStyleCnt="0"/>
      <dgm:spPr/>
    </dgm:pt>
    <dgm:pt modelId="{DF70A79B-AF0C-104A-AB67-E189F0B7225D}" type="pres">
      <dgm:prSet presAssocID="{D80A0D83-A37E-4847-AA81-A6B9846449BF}" presName="composite" presStyleCnt="0"/>
      <dgm:spPr/>
    </dgm:pt>
    <dgm:pt modelId="{606A881A-9583-0A41-B375-F2D4D5A7A8BB}" type="pres">
      <dgm:prSet presAssocID="{D80A0D83-A37E-4847-AA81-A6B9846449B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4B5A5BA0-00A5-B940-B9A7-BE245677BE21}" type="pres">
      <dgm:prSet presAssocID="{D80A0D83-A37E-4847-AA81-A6B9846449BF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5C8B203-40A2-7540-9AC6-2EFF21AC66D7}" type="presOf" srcId="{7A4B57BC-71DA-254E-92D7-F6F70DBE4B68}" destId="{E65EF513-2BB6-D94E-8926-F0D3300EDB5A}" srcOrd="0" destOrd="1" presId="urn:microsoft.com/office/officeart/2005/8/layout/hList1"/>
    <dgm:cxn modelId="{C6D40307-A775-FC4B-8D2A-65C07AF1F704}" srcId="{88C8066B-79DF-A345-9241-E9D2EFD28ED5}" destId="{ACDBFF59-62A8-614E-9199-B4898AD23ED4}" srcOrd="0" destOrd="0" parTransId="{A54120AA-0B1C-8A42-AAF5-B1944FFFB934}" sibTransId="{08CF66ED-447A-EF46-98AF-CD2DE2886E89}"/>
    <dgm:cxn modelId="{80A74626-047F-2548-A2C2-45B94329DF77}" type="presOf" srcId="{C3D5F1F3-D10B-1240-A731-DFC3E88399E4}" destId="{ADE33F48-BD12-604A-B7D8-9F21E630D078}" srcOrd="0" destOrd="0" presId="urn:microsoft.com/office/officeart/2005/8/layout/hList1"/>
    <dgm:cxn modelId="{89EC582A-DED1-5849-B27F-E9BA369251F1}" type="presOf" srcId="{E66921EB-E424-CB4C-81FF-4E220F385CC5}" destId="{EC283649-1675-1447-890F-57482FE1544C}" srcOrd="0" destOrd="0" presId="urn:microsoft.com/office/officeart/2005/8/layout/hList1"/>
    <dgm:cxn modelId="{ABECB52B-6F48-F444-AB6F-38057DD5FEE6}" srcId="{E66921EB-E424-CB4C-81FF-4E220F385CC5}" destId="{88C8066B-79DF-A345-9241-E9D2EFD28ED5}" srcOrd="1" destOrd="0" parTransId="{A83E3000-D684-CC40-9646-35B7B24D685F}" sibTransId="{E4FC73D6-47D1-AC4C-B0B3-18B1E2D264B6}"/>
    <dgm:cxn modelId="{5313FC32-D680-314D-8964-F55119CA225B}" type="presOf" srcId="{191A9E80-9810-3743-9A14-1CDC139D5582}" destId="{37D9F33F-0C5F-AE48-993D-F391E6E5462C}" srcOrd="0" destOrd="2" presId="urn:microsoft.com/office/officeart/2005/8/layout/hList1"/>
    <dgm:cxn modelId="{E3174643-8882-5847-BF27-A62B5E043FBE}" type="presOf" srcId="{A5ED1BC5-EC35-4049-9C3A-ED1271EC6890}" destId="{E65EF513-2BB6-D94E-8926-F0D3300EDB5A}" srcOrd="0" destOrd="0" presId="urn:microsoft.com/office/officeart/2005/8/layout/hList1"/>
    <dgm:cxn modelId="{63903C46-672A-0848-95AF-C2524F6404CE}" type="presOf" srcId="{1DFA1E03-AEF5-2D48-9D57-D568CC5E4F27}" destId="{4B5A5BA0-00A5-B940-B9A7-BE245677BE21}" srcOrd="0" destOrd="2" presId="urn:microsoft.com/office/officeart/2005/8/layout/hList1"/>
    <dgm:cxn modelId="{68315258-8465-8944-B3BE-85388B8261D5}" type="presOf" srcId="{BCC4601F-981B-5743-91C7-2438799C35BF}" destId="{37D9F33F-0C5F-AE48-993D-F391E6E5462C}" srcOrd="0" destOrd="1" presId="urn:microsoft.com/office/officeart/2005/8/layout/hList1"/>
    <dgm:cxn modelId="{A0D0655B-E211-4843-BF8A-FD2A7E8AC8F4}" srcId="{E66921EB-E424-CB4C-81FF-4E220F385CC5}" destId="{6F9540FF-DF81-0640-9ED3-2C64F8BE571A}" srcOrd="3" destOrd="0" parTransId="{6FDCB27D-0F7E-9B41-8712-A1AEB0DB0D23}" sibTransId="{03498047-EAE2-5D4A-B2DB-CF3741B64720}"/>
    <dgm:cxn modelId="{AFC2E763-1E07-5C43-B60F-9E2FA2FC28D2}" srcId="{28062FD3-6EFD-4842-B97F-CE094886EBEC}" destId="{4C2D314B-6A18-4B44-B0B2-2DBA0DD67C75}" srcOrd="1" destOrd="0" parTransId="{E79CB58E-091D-BC46-824A-74454AC57CC4}" sibTransId="{7EB6F0EF-2F6C-F949-B656-E37B7DF8E880}"/>
    <dgm:cxn modelId="{4B49AE6D-B77E-B64B-A377-373F90BC03C0}" srcId="{D80A0D83-A37E-4847-AA81-A6B9846449BF}" destId="{F506908B-869A-A744-AF64-64F6C72FB103}" srcOrd="1" destOrd="0" parTransId="{63B1FB06-8E50-A248-8CAB-91F0C64DA113}" sibTransId="{3C9839D8-C55D-884B-A184-D2263731A6B4}"/>
    <dgm:cxn modelId="{15230574-377B-0045-B2CA-522AB64C32DA}" type="presOf" srcId="{4C2D314B-6A18-4B44-B0B2-2DBA0DD67C75}" destId="{CA8E0633-33DB-E040-BF7D-94983C118F09}" srcOrd="0" destOrd="1" presId="urn:microsoft.com/office/officeart/2005/8/layout/hList1"/>
    <dgm:cxn modelId="{79565C79-7DFF-F142-A92C-3BEF08BA5DEA}" srcId="{C3D5F1F3-D10B-1240-A731-DFC3E88399E4}" destId="{7A4B57BC-71DA-254E-92D7-F6F70DBE4B68}" srcOrd="1" destOrd="0" parTransId="{86A701E7-3D4D-464A-986D-F3AD2C5E6D41}" sibTransId="{FB38B057-B10D-0245-9307-2DACE5C7F311}"/>
    <dgm:cxn modelId="{A95B0F7A-2D72-9E4D-AA96-E81FB9488BDD}" srcId="{E66921EB-E424-CB4C-81FF-4E220F385CC5}" destId="{28062FD3-6EFD-4842-B97F-CE094886EBEC}" srcOrd="0" destOrd="0" parTransId="{F3439946-6E16-634F-9D32-B028A502DA73}" sibTransId="{B083D46D-A215-0140-BE72-2DFA1BF1FD8B}"/>
    <dgm:cxn modelId="{1531697F-26C5-DC45-9B21-E86B18C38FBA}" srcId="{6F9540FF-DF81-0640-9ED3-2C64F8BE571A}" destId="{BCC4601F-981B-5743-91C7-2438799C35BF}" srcOrd="1" destOrd="0" parTransId="{21DB04DA-4687-074B-8FA0-0AD0E0DDF29E}" sibTransId="{A6D6B5CA-81D5-244B-9851-05E5D5C9671D}"/>
    <dgm:cxn modelId="{2B617A88-E440-D648-9E67-64AC97966D77}" type="presOf" srcId="{10B30FD0-3D20-2E43-A5C9-8C0D4FA5A27C}" destId="{B7FE5D39-0C98-AB45-8156-082F4A29B415}" srcOrd="0" destOrd="1" presId="urn:microsoft.com/office/officeart/2005/8/layout/hList1"/>
    <dgm:cxn modelId="{E369028A-DD1E-484D-841E-3565FE8B24CA}" type="presOf" srcId="{1293018A-F0D6-EE44-8922-1273AE6D4D57}" destId="{CA8E0633-33DB-E040-BF7D-94983C118F09}" srcOrd="0" destOrd="0" presId="urn:microsoft.com/office/officeart/2005/8/layout/hList1"/>
    <dgm:cxn modelId="{811D5F8A-0451-CD41-9B57-1E16AA3DC74E}" type="presOf" srcId="{06B6268F-ADBC-F540-B765-C8E2673072B5}" destId="{E65EF513-2BB6-D94E-8926-F0D3300EDB5A}" srcOrd="0" destOrd="2" presId="urn:microsoft.com/office/officeart/2005/8/layout/hList1"/>
    <dgm:cxn modelId="{2CC0EE8B-DF23-994B-8854-03E8D69AA270}" srcId="{28062FD3-6EFD-4842-B97F-CE094886EBEC}" destId="{1293018A-F0D6-EE44-8922-1273AE6D4D57}" srcOrd="0" destOrd="0" parTransId="{117B718A-0F98-A343-A5D8-4A2E6E96269F}" sibTransId="{8ADDC2E5-0BDA-994A-9DE3-64ABC6967DB3}"/>
    <dgm:cxn modelId="{2916B28E-D724-624B-85AD-A054B4F928B1}" srcId="{D80A0D83-A37E-4847-AA81-A6B9846449BF}" destId="{1DFA1E03-AEF5-2D48-9D57-D568CC5E4F27}" srcOrd="2" destOrd="0" parTransId="{1247034E-3CBB-B94B-A5D1-8B89861966D8}" sibTransId="{D475C0BB-AE16-5147-9700-23D6A3F29D0C}"/>
    <dgm:cxn modelId="{7CB41091-B6E4-7945-B2F0-6B6274D24E31}" srcId="{E66921EB-E424-CB4C-81FF-4E220F385CC5}" destId="{D80A0D83-A37E-4847-AA81-A6B9846449BF}" srcOrd="4" destOrd="0" parTransId="{2729D11B-5A2C-5346-9B9C-36607C033DB9}" sibTransId="{7652DEBB-EBBA-1B4D-AA34-FD613CCE39FB}"/>
    <dgm:cxn modelId="{C43CC598-09C4-2E4C-BE5B-2EB749B1B0D9}" type="presOf" srcId="{073E6A28-FA83-334B-B932-D49E3DE96F4D}" destId="{37D9F33F-0C5F-AE48-993D-F391E6E5462C}" srcOrd="0" destOrd="0" presId="urn:microsoft.com/office/officeart/2005/8/layout/hList1"/>
    <dgm:cxn modelId="{2F7EE1A8-1408-C447-B5E7-F2B63402C505}" type="presOf" srcId="{F5936EC5-E10C-8B43-9622-815BF1EF1381}" destId="{4B5A5BA0-00A5-B940-B9A7-BE245677BE21}" srcOrd="0" destOrd="0" presId="urn:microsoft.com/office/officeart/2005/8/layout/hList1"/>
    <dgm:cxn modelId="{963B8EAD-4B28-0440-87C9-81CC91C45261}" type="presOf" srcId="{88C8066B-79DF-A345-9241-E9D2EFD28ED5}" destId="{95D4C911-D613-7245-A0D6-DB5A5DD59BC5}" srcOrd="0" destOrd="0" presId="urn:microsoft.com/office/officeart/2005/8/layout/hList1"/>
    <dgm:cxn modelId="{49E62AB6-B391-7247-9B9D-B10EE0BD95D5}" type="presOf" srcId="{F506908B-869A-A744-AF64-64F6C72FB103}" destId="{4B5A5BA0-00A5-B940-B9A7-BE245677BE21}" srcOrd="0" destOrd="1" presId="urn:microsoft.com/office/officeart/2005/8/layout/hList1"/>
    <dgm:cxn modelId="{EB393ABC-88DD-3342-94D3-251439752D40}" type="presOf" srcId="{ACDBFF59-62A8-614E-9199-B4898AD23ED4}" destId="{B7FE5D39-0C98-AB45-8156-082F4A29B415}" srcOrd="0" destOrd="0" presId="urn:microsoft.com/office/officeart/2005/8/layout/hList1"/>
    <dgm:cxn modelId="{F4B685BC-6A41-D04B-BFB4-CA3B39543777}" srcId="{6F9540FF-DF81-0640-9ED3-2C64F8BE571A}" destId="{073E6A28-FA83-334B-B932-D49E3DE96F4D}" srcOrd="0" destOrd="0" parTransId="{26063B3C-3E60-854A-BEDB-D3F57EEA4405}" sibTransId="{6F66C276-C1C5-EF41-91F8-7D97D0F32809}"/>
    <dgm:cxn modelId="{E547B2BE-1825-4A4B-B9B9-47DE5778E768}" type="presOf" srcId="{D80A0D83-A37E-4847-AA81-A6B9846449BF}" destId="{606A881A-9583-0A41-B375-F2D4D5A7A8BB}" srcOrd="0" destOrd="0" presId="urn:microsoft.com/office/officeart/2005/8/layout/hList1"/>
    <dgm:cxn modelId="{7CD529BF-AA88-BC4E-B121-59FCB4EF39E6}" srcId="{88C8066B-79DF-A345-9241-E9D2EFD28ED5}" destId="{10B30FD0-3D20-2E43-A5C9-8C0D4FA5A27C}" srcOrd="1" destOrd="0" parTransId="{B047246B-0C76-454D-9BAC-B5D5FB1BD5C8}" sibTransId="{5D477C74-3089-574B-8772-5E4D197A9CA7}"/>
    <dgm:cxn modelId="{72E50BC5-AD16-9C45-9326-24099F4E092E}" srcId="{C3D5F1F3-D10B-1240-A731-DFC3E88399E4}" destId="{06B6268F-ADBC-F540-B765-C8E2673072B5}" srcOrd="2" destOrd="0" parTransId="{A3DD5CAE-A6C8-6945-AEAA-F0176C616D67}" sibTransId="{223B527A-0AB8-F24D-AFFB-0BB2148D1793}"/>
    <dgm:cxn modelId="{CA2792CB-C7C2-3249-9BA6-A2F6DDFD1201}" type="presOf" srcId="{6F9540FF-DF81-0640-9ED3-2C64F8BE571A}" destId="{1B1E3F30-3210-7145-BFBB-029F905D8D93}" srcOrd="0" destOrd="0" presId="urn:microsoft.com/office/officeart/2005/8/layout/hList1"/>
    <dgm:cxn modelId="{5573D6D4-29B9-E24A-A48A-F4347BA2ACF9}" srcId="{D80A0D83-A37E-4847-AA81-A6B9846449BF}" destId="{F5936EC5-E10C-8B43-9622-815BF1EF1381}" srcOrd="0" destOrd="0" parTransId="{752816A1-0D7D-2249-9740-44DF335B0768}" sibTransId="{6DE20831-5439-204E-AE08-2D5269F098F1}"/>
    <dgm:cxn modelId="{4B35C6E2-86FC-384C-97A7-2533214B00C6}" srcId="{C3D5F1F3-D10B-1240-A731-DFC3E88399E4}" destId="{A5ED1BC5-EC35-4049-9C3A-ED1271EC6890}" srcOrd="0" destOrd="0" parTransId="{1413F1D7-20F1-BA48-8AE1-5C3AFA4C9718}" sibTransId="{E11D201E-3291-C942-9290-C720469C40CB}"/>
    <dgm:cxn modelId="{621A45ED-C582-6C4D-BC51-496715051075}" type="presOf" srcId="{28062FD3-6EFD-4842-B97F-CE094886EBEC}" destId="{29D3D40A-F277-0749-A50E-BD2384162F5D}" srcOrd="0" destOrd="0" presId="urn:microsoft.com/office/officeart/2005/8/layout/hList1"/>
    <dgm:cxn modelId="{BBDA2BEE-BD5A-5A4F-AD47-62281824246A}" srcId="{6F9540FF-DF81-0640-9ED3-2C64F8BE571A}" destId="{191A9E80-9810-3743-9A14-1CDC139D5582}" srcOrd="2" destOrd="0" parTransId="{8A49F6C6-338B-814F-84DC-63BC4B6A7E37}" sibTransId="{DADB0B05-A519-0C48-9A25-39705154D566}"/>
    <dgm:cxn modelId="{CF524BF2-6A51-4640-830A-537E0F61FEC1}" srcId="{E66921EB-E424-CB4C-81FF-4E220F385CC5}" destId="{C3D5F1F3-D10B-1240-A731-DFC3E88399E4}" srcOrd="2" destOrd="0" parTransId="{1163B311-C9B8-EA4E-BE2E-B178C49F55F2}" sibTransId="{D3065EBC-3082-644C-9EB2-0E48889160ED}"/>
    <dgm:cxn modelId="{4FD94926-5AC3-1C43-A1CB-F66120F71AD7}" type="presParOf" srcId="{EC283649-1675-1447-890F-57482FE1544C}" destId="{CEEF9246-CDA4-0243-91C0-DCD8452CF535}" srcOrd="0" destOrd="0" presId="urn:microsoft.com/office/officeart/2005/8/layout/hList1"/>
    <dgm:cxn modelId="{225E0202-A622-B84E-9580-158AE0A3787A}" type="presParOf" srcId="{CEEF9246-CDA4-0243-91C0-DCD8452CF535}" destId="{29D3D40A-F277-0749-A50E-BD2384162F5D}" srcOrd="0" destOrd="0" presId="urn:microsoft.com/office/officeart/2005/8/layout/hList1"/>
    <dgm:cxn modelId="{A42FF887-DAD8-2242-AA94-401405F1799D}" type="presParOf" srcId="{CEEF9246-CDA4-0243-91C0-DCD8452CF535}" destId="{CA8E0633-33DB-E040-BF7D-94983C118F09}" srcOrd="1" destOrd="0" presId="urn:microsoft.com/office/officeart/2005/8/layout/hList1"/>
    <dgm:cxn modelId="{A0793FAC-71F3-CC4D-9D51-18B4100113AA}" type="presParOf" srcId="{EC283649-1675-1447-890F-57482FE1544C}" destId="{ED5BCBB7-2E6E-8F48-8415-581C4C20BCCA}" srcOrd="1" destOrd="0" presId="urn:microsoft.com/office/officeart/2005/8/layout/hList1"/>
    <dgm:cxn modelId="{2A188681-4711-6541-A261-F6B592B910B9}" type="presParOf" srcId="{EC283649-1675-1447-890F-57482FE1544C}" destId="{6513BE11-2395-BB40-ADD0-70EA87C2387B}" srcOrd="2" destOrd="0" presId="urn:microsoft.com/office/officeart/2005/8/layout/hList1"/>
    <dgm:cxn modelId="{1D87B2F0-DC1E-E14C-87FD-B110F18441F4}" type="presParOf" srcId="{6513BE11-2395-BB40-ADD0-70EA87C2387B}" destId="{95D4C911-D613-7245-A0D6-DB5A5DD59BC5}" srcOrd="0" destOrd="0" presId="urn:microsoft.com/office/officeart/2005/8/layout/hList1"/>
    <dgm:cxn modelId="{5717FB3E-5976-1344-80CF-42A2CA3B4278}" type="presParOf" srcId="{6513BE11-2395-BB40-ADD0-70EA87C2387B}" destId="{B7FE5D39-0C98-AB45-8156-082F4A29B415}" srcOrd="1" destOrd="0" presId="urn:microsoft.com/office/officeart/2005/8/layout/hList1"/>
    <dgm:cxn modelId="{06FE1086-3496-DF49-BC07-BC9E5D5A18BC}" type="presParOf" srcId="{EC283649-1675-1447-890F-57482FE1544C}" destId="{A6D75B82-644D-6345-973D-AEC7305BD9B5}" srcOrd="3" destOrd="0" presId="urn:microsoft.com/office/officeart/2005/8/layout/hList1"/>
    <dgm:cxn modelId="{33415E3D-C26F-2144-9B63-8AFB57F99693}" type="presParOf" srcId="{EC283649-1675-1447-890F-57482FE1544C}" destId="{F40589F3-8D00-F341-AA2C-E36BA74C7880}" srcOrd="4" destOrd="0" presId="urn:microsoft.com/office/officeart/2005/8/layout/hList1"/>
    <dgm:cxn modelId="{B99F346C-DD29-1B4B-9588-5806B7800235}" type="presParOf" srcId="{F40589F3-8D00-F341-AA2C-E36BA74C7880}" destId="{ADE33F48-BD12-604A-B7D8-9F21E630D078}" srcOrd="0" destOrd="0" presId="urn:microsoft.com/office/officeart/2005/8/layout/hList1"/>
    <dgm:cxn modelId="{05946D64-F264-A74C-910D-156BA61C83BD}" type="presParOf" srcId="{F40589F3-8D00-F341-AA2C-E36BA74C7880}" destId="{E65EF513-2BB6-D94E-8926-F0D3300EDB5A}" srcOrd="1" destOrd="0" presId="urn:microsoft.com/office/officeart/2005/8/layout/hList1"/>
    <dgm:cxn modelId="{2E03B71E-F35E-6444-87C9-198749D50684}" type="presParOf" srcId="{EC283649-1675-1447-890F-57482FE1544C}" destId="{F517F706-0B86-AD4B-82F1-CDFAC4A84B63}" srcOrd="5" destOrd="0" presId="urn:microsoft.com/office/officeart/2005/8/layout/hList1"/>
    <dgm:cxn modelId="{76A383DA-B0AB-DA49-BDEC-84A4A7A6372C}" type="presParOf" srcId="{EC283649-1675-1447-890F-57482FE1544C}" destId="{E39C46B8-83B6-9341-97A9-412A186FE84F}" srcOrd="6" destOrd="0" presId="urn:microsoft.com/office/officeart/2005/8/layout/hList1"/>
    <dgm:cxn modelId="{1D91A0DC-8A45-CF4A-BC75-6AB501D4EDDC}" type="presParOf" srcId="{E39C46B8-83B6-9341-97A9-412A186FE84F}" destId="{1B1E3F30-3210-7145-BFBB-029F905D8D93}" srcOrd="0" destOrd="0" presId="urn:microsoft.com/office/officeart/2005/8/layout/hList1"/>
    <dgm:cxn modelId="{A276531C-FE57-8941-844B-88FE957D00C4}" type="presParOf" srcId="{E39C46B8-83B6-9341-97A9-412A186FE84F}" destId="{37D9F33F-0C5F-AE48-993D-F391E6E5462C}" srcOrd="1" destOrd="0" presId="urn:microsoft.com/office/officeart/2005/8/layout/hList1"/>
    <dgm:cxn modelId="{E653AEB4-0A85-D440-A3D4-35FEA5263911}" type="presParOf" srcId="{EC283649-1675-1447-890F-57482FE1544C}" destId="{A7D33765-520F-4543-95CB-F33A195C468B}" srcOrd="7" destOrd="0" presId="urn:microsoft.com/office/officeart/2005/8/layout/hList1"/>
    <dgm:cxn modelId="{B14B2232-8729-1B41-B51D-27E91D2A6BF1}" type="presParOf" srcId="{EC283649-1675-1447-890F-57482FE1544C}" destId="{DF70A79B-AF0C-104A-AB67-E189F0B7225D}" srcOrd="8" destOrd="0" presId="urn:microsoft.com/office/officeart/2005/8/layout/hList1"/>
    <dgm:cxn modelId="{9E9022B4-5A84-6F40-92D6-C4825521A3FE}" type="presParOf" srcId="{DF70A79B-AF0C-104A-AB67-E189F0B7225D}" destId="{606A881A-9583-0A41-B375-F2D4D5A7A8BB}" srcOrd="0" destOrd="0" presId="urn:microsoft.com/office/officeart/2005/8/layout/hList1"/>
    <dgm:cxn modelId="{F1525D01-500F-D64E-B04D-39E318381F4E}" type="presParOf" srcId="{DF70A79B-AF0C-104A-AB67-E189F0B7225D}" destId="{4B5A5BA0-00A5-B940-B9A7-BE245677BE2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47038-C7BA-5F43-991C-46A8DC407AA0}">
      <dsp:nvSpPr>
        <dsp:cNvPr id="0" name=""/>
        <dsp:cNvSpPr/>
      </dsp:nvSpPr>
      <dsp:spPr>
        <a:xfrm>
          <a:off x="4793304" y="2407382"/>
          <a:ext cx="2300591" cy="23005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Increase Revenue And Customer Satisfaction.</a:t>
          </a:r>
          <a:endParaRPr lang="en-IN" sz="2300" kern="1200"/>
        </a:p>
      </dsp:txBody>
      <dsp:txXfrm>
        <a:off x="5130218" y="2744296"/>
        <a:ext cx="1626763" cy="1626763"/>
      </dsp:txXfrm>
    </dsp:sp>
    <dsp:sp modelId="{28276A15-BE7E-4645-ADBF-D38784A377F9}">
      <dsp:nvSpPr>
        <dsp:cNvPr id="0" name=""/>
        <dsp:cNvSpPr/>
      </dsp:nvSpPr>
      <dsp:spPr>
        <a:xfrm rot="11700000">
          <a:off x="3055190" y="2685033"/>
          <a:ext cx="1710298" cy="65566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E9F79-2DEC-CE4F-95FE-97422C129A63}">
      <dsp:nvSpPr>
        <dsp:cNvPr id="0" name=""/>
        <dsp:cNvSpPr/>
      </dsp:nvSpPr>
      <dsp:spPr>
        <a:xfrm>
          <a:off x="1991547" y="1917314"/>
          <a:ext cx="2185561" cy="17484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Will help to identify the right products  for the various clusters of customer.</a:t>
          </a:r>
          <a:endParaRPr lang="en-IN" sz="1800" kern="1200" dirty="0"/>
        </a:p>
      </dsp:txBody>
      <dsp:txXfrm>
        <a:off x="2042757" y="1968524"/>
        <a:ext cx="2083141" cy="1646029"/>
      </dsp:txXfrm>
    </dsp:sp>
    <dsp:sp modelId="{B4E9D05A-4369-F84E-8905-55B79BE6B24A}">
      <dsp:nvSpPr>
        <dsp:cNvPr id="0" name=""/>
        <dsp:cNvSpPr/>
      </dsp:nvSpPr>
      <dsp:spPr>
        <a:xfrm rot="14700000">
          <a:off x="4198845" y="1322078"/>
          <a:ext cx="1710298" cy="65566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483B5-1CDE-B74F-A31E-90B21AB864CF}">
      <dsp:nvSpPr>
        <dsp:cNvPr id="0" name=""/>
        <dsp:cNvSpPr/>
      </dsp:nvSpPr>
      <dsp:spPr>
        <a:xfrm>
          <a:off x="3599811" y="659"/>
          <a:ext cx="2185561" cy="17484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Strategize the way products and services are sold to appeal to the right customers</a:t>
          </a:r>
          <a:endParaRPr lang="en-IN" sz="1800" kern="1200" dirty="0"/>
        </a:p>
      </dsp:txBody>
      <dsp:txXfrm>
        <a:off x="3651021" y="51869"/>
        <a:ext cx="2083141" cy="1646029"/>
      </dsp:txXfrm>
    </dsp:sp>
    <dsp:sp modelId="{A2E86B49-4029-EE44-B96E-FFBB35DB25BA}">
      <dsp:nvSpPr>
        <dsp:cNvPr id="0" name=""/>
        <dsp:cNvSpPr/>
      </dsp:nvSpPr>
      <dsp:spPr>
        <a:xfrm rot="17700000">
          <a:off x="5978056" y="1322078"/>
          <a:ext cx="1710298" cy="65566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55E96-9AC3-FE46-A490-BA5C40EAE134}">
      <dsp:nvSpPr>
        <dsp:cNvPr id="0" name=""/>
        <dsp:cNvSpPr/>
      </dsp:nvSpPr>
      <dsp:spPr>
        <a:xfrm>
          <a:off x="6101826" y="659"/>
          <a:ext cx="2185561" cy="17484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Attract target customers with high spending power to spend more.</a:t>
          </a:r>
          <a:endParaRPr lang="en-IN" sz="1800" kern="1200" dirty="0"/>
        </a:p>
      </dsp:txBody>
      <dsp:txXfrm>
        <a:off x="6153036" y="51869"/>
        <a:ext cx="2083141" cy="1646029"/>
      </dsp:txXfrm>
    </dsp:sp>
    <dsp:sp modelId="{13340046-B4F5-7B4C-9F2D-5F902A72089B}">
      <dsp:nvSpPr>
        <dsp:cNvPr id="0" name=""/>
        <dsp:cNvSpPr/>
      </dsp:nvSpPr>
      <dsp:spPr>
        <a:xfrm rot="20700000">
          <a:off x="7121711" y="2685033"/>
          <a:ext cx="1710298" cy="65566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600D5-25E7-1740-9F12-DF44B64554C8}">
      <dsp:nvSpPr>
        <dsp:cNvPr id="0" name=""/>
        <dsp:cNvSpPr/>
      </dsp:nvSpPr>
      <dsp:spPr>
        <a:xfrm>
          <a:off x="7710090" y="1917314"/>
          <a:ext cx="2185561" cy="17484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Introduce strategies for the customers with low spending power to start spending more.</a:t>
          </a:r>
          <a:endParaRPr lang="en-IN" sz="1800" kern="1200" dirty="0"/>
        </a:p>
      </dsp:txBody>
      <dsp:txXfrm>
        <a:off x="7761300" y="1968524"/>
        <a:ext cx="2083141" cy="164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F430B-E431-2743-8A14-396FAA80C409}">
      <dsp:nvSpPr>
        <dsp:cNvPr id="0" name=""/>
        <dsp:cNvSpPr/>
      </dsp:nvSpPr>
      <dsp:spPr>
        <a:xfrm>
          <a:off x="1496043" y="476396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43500" y="520403"/>
        <a:ext cx="17132" cy="3426"/>
      </dsp:txXfrm>
    </dsp:sp>
    <dsp:sp modelId="{9FB4C6E5-AABA-3C4E-A12D-8AE063EDD800}">
      <dsp:nvSpPr>
        <dsp:cNvPr id="0" name=""/>
        <dsp:cNvSpPr/>
      </dsp:nvSpPr>
      <dsp:spPr>
        <a:xfrm>
          <a:off x="8073" y="75185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Loading the dataset</a:t>
          </a:r>
          <a:endParaRPr lang="en-IN" sz="1200" kern="1200"/>
        </a:p>
      </dsp:txBody>
      <dsp:txXfrm>
        <a:off x="8073" y="75185"/>
        <a:ext cx="1489769" cy="893861"/>
      </dsp:txXfrm>
    </dsp:sp>
    <dsp:sp modelId="{1F10A049-3AF2-794B-9B25-01983AB7AF82}">
      <dsp:nvSpPr>
        <dsp:cNvPr id="0" name=""/>
        <dsp:cNvSpPr/>
      </dsp:nvSpPr>
      <dsp:spPr>
        <a:xfrm>
          <a:off x="3328459" y="476396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75917" y="520403"/>
        <a:ext cx="17132" cy="3426"/>
      </dsp:txXfrm>
    </dsp:sp>
    <dsp:sp modelId="{CE455635-A21E-1B4D-B6DB-A3C4CB149E77}">
      <dsp:nvSpPr>
        <dsp:cNvPr id="0" name=""/>
        <dsp:cNvSpPr/>
      </dsp:nvSpPr>
      <dsp:spPr>
        <a:xfrm>
          <a:off x="1840490" y="75185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Understanding the data and get some domain knowledge.</a:t>
          </a:r>
          <a:endParaRPr lang="en-IN" sz="1200" kern="1200" dirty="0"/>
        </a:p>
      </dsp:txBody>
      <dsp:txXfrm>
        <a:off x="1840490" y="75185"/>
        <a:ext cx="1489769" cy="893861"/>
      </dsp:txXfrm>
    </dsp:sp>
    <dsp:sp modelId="{0BA27DB6-8233-734A-886D-B64C620B478D}">
      <dsp:nvSpPr>
        <dsp:cNvPr id="0" name=""/>
        <dsp:cNvSpPr/>
      </dsp:nvSpPr>
      <dsp:spPr>
        <a:xfrm>
          <a:off x="5160876" y="476396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08333" y="520403"/>
        <a:ext cx="17132" cy="3426"/>
      </dsp:txXfrm>
    </dsp:sp>
    <dsp:sp modelId="{4FD881D5-25E1-C144-9597-C890078A149C}">
      <dsp:nvSpPr>
        <dsp:cNvPr id="0" name=""/>
        <dsp:cNvSpPr/>
      </dsp:nvSpPr>
      <dsp:spPr>
        <a:xfrm>
          <a:off x="3672906" y="75185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Exploratory Data Analysis</a:t>
          </a:r>
          <a:endParaRPr lang="en-IN" sz="1200" kern="1200"/>
        </a:p>
      </dsp:txBody>
      <dsp:txXfrm>
        <a:off x="3672906" y="75185"/>
        <a:ext cx="1489769" cy="893861"/>
      </dsp:txXfrm>
    </dsp:sp>
    <dsp:sp modelId="{029357BA-B022-AA4B-8181-5B549C007ABC}">
      <dsp:nvSpPr>
        <dsp:cNvPr id="0" name=""/>
        <dsp:cNvSpPr/>
      </dsp:nvSpPr>
      <dsp:spPr>
        <a:xfrm>
          <a:off x="6993293" y="476396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40750" y="520403"/>
        <a:ext cx="17132" cy="3426"/>
      </dsp:txXfrm>
    </dsp:sp>
    <dsp:sp modelId="{4DE6E3F9-83A3-E248-9C8C-8EBCBA2E7082}">
      <dsp:nvSpPr>
        <dsp:cNvPr id="0" name=""/>
        <dsp:cNvSpPr/>
      </dsp:nvSpPr>
      <dsp:spPr>
        <a:xfrm>
          <a:off x="5505323" y="75185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Data Pre-processing</a:t>
          </a:r>
          <a:endParaRPr lang="en-IN" sz="1200" kern="1200"/>
        </a:p>
      </dsp:txBody>
      <dsp:txXfrm>
        <a:off x="5505323" y="75185"/>
        <a:ext cx="1489769" cy="893861"/>
      </dsp:txXfrm>
    </dsp:sp>
    <dsp:sp modelId="{78992C0B-97B8-D54B-966B-7500760C30E2}">
      <dsp:nvSpPr>
        <dsp:cNvPr id="0" name=""/>
        <dsp:cNvSpPr/>
      </dsp:nvSpPr>
      <dsp:spPr>
        <a:xfrm>
          <a:off x="8825709" y="476396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166" y="520403"/>
        <a:ext cx="17132" cy="3426"/>
      </dsp:txXfrm>
    </dsp:sp>
    <dsp:sp modelId="{EDA4A5E9-E503-384D-869F-40F6BCFFE984}">
      <dsp:nvSpPr>
        <dsp:cNvPr id="0" name=""/>
        <dsp:cNvSpPr/>
      </dsp:nvSpPr>
      <dsp:spPr>
        <a:xfrm>
          <a:off x="7337740" y="75185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Dataset is ready.</a:t>
          </a:r>
          <a:endParaRPr lang="en-IN" sz="1200" kern="1200"/>
        </a:p>
      </dsp:txBody>
      <dsp:txXfrm>
        <a:off x="7337740" y="75185"/>
        <a:ext cx="1489769" cy="893861"/>
      </dsp:txXfrm>
    </dsp:sp>
    <dsp:sp modelId="{9E5620E8-7343-8F4E-AAB8-7BC45EDC3BE7}">
      <dsp:nvSpPr>
        <dsp:cNvPr id="0" name=""/>
        <dsp:cNvSpPr/>
      </dsp:nvSpPr>
      <dsp:spPr>
        <a:xfrm>
          <a:off x="752958" y="967247"/>
          <a:ext cx="9162082" cy="312046"/>
        </a:xfrm>
        <a:custGeom>
          <a:avLst/>
          <a:gdLst/>
          <a:ahLst/>
          <a:cxnLst/>
          <a:rect l="0" t="0" r="0" b="0"/>
          <a:pathLst>
            <a:path>
              <a:moveTo>
                <a:pt x="9162082" y="0"/>
              </a:moveTo>
              <a:lnTo>
                <a:pt x="9162082" y="173123"/>
              </a:lnTo>
              <a:lnTo>
                <a:pt x="0" y="173123"/>
              </a:lnTo>
              <a:lnTo>
                <a:pt x="0" y="3120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04787" y="1121557"/>
        <a:ext cx="458424" cy="3426"/>
      </dsp:txXfrm>
    </dsp:sp>
    <dsp:sp modelId="{A150D334-DE15-5343-83EE-FA56FE77D8DF}">
      <dsp:nvSpPr>
        <dsp:cNvPr id="0" name=""/>
        <dsp:cNvSpPr/>
      </dsp:nvSpPr>
      <dsp:spPr>
        <a:xfrm>
          <a:off x="9170156" y="75185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Processed Data</a:t>
          </a:r>
          <a:endParaRPr lang="en-IN" sz="1200" kern="1200"/>
        </a:p>
      </dsp:txBody>
      <dsp:txXfrm>
        <a:off x="9170156" y="75185"/>
        <a:ext cx="1489769" cy="893861"/>
      </dsp:txXfrm>
    </dsp:sp>
    <dsp:sp modelId="{B3518504-9D5C-AA4F-A16A-D64BA46987F6}">
      <dsp:nvSpPr>
        <dsp:cNvPr id="0" name=""/>
        <dsp:cNvSpPr/>
      </dsp:nvSpPr>
      <dsp:spPr>
        <a:xfrm>
          <a:off x="1496043" y="1712905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43500" y="1756912"/>
        <a:ext cx="17132" cy="3426"/>
      </dsp:txXfrm>
    </dsp:sp>
    <dsp:sp modelId="{02E73EB9-837B-5A46-BEEC-DF1D610D8A97}">
      <dsp:nvSpPr>
        <dsp:cNvPr id="0" name=""/>
        <dsp:cNvSpPr/>
      </dsp:nvSpPr>
      <dsp:spPr>
        <a:xfrm>
          <a:off x="8073" y="1311694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Finding the optimal K value</a:t>
          </a:r>
          <a:endParaRPr lang="en-IN" sz="1200" kern="1200"/>
        </a:p>
      </dsp:txBody>
      <dsp:txXfrm>
        <a:off x="8073" y="1311694"/>
        <a:ext cx="1489769" cy="893861"/>
      </dsp:txXfrm>
    </dsp:sp>
    <dsp:sp modelId="{DCECEC73-F305-DB49-B29D-E236B7A6EE5B}">
      <dsp:nvSpPr>
        <dsp:cNvPr id="0" name=""/>
        <dsp:cNvSpPr/>
      </dsp:nvSpPr>
      <dsp:spPr>
        <a:xfrm>
          <a:off x="3328459" y="1712905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475917" y="1756912"/>
        <a:ext cx="17132" cy="3426"/>
      </dsp:txXfrm>
    </dsp:sp>
    <dsp:sp modelId="{499C5292-F50C-2A40-A993-5ACDCD1949D4}">
      <dsp:nvSpPr>
        <dsp:cNvPr id="0" name=""/>
        <dsp:cNvSpPr/>
      </dsp:nvSpPr>
      <dsp:spPr>
        <a:xfrm>
          <a:off x="1840490" y="1311694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Model Building using various Algorithms</a:t>
          </a:r>
          <a:endParaRPr lang="en-IN" sz="1200" kern="1200"/>
        </a:p>
      </dsp:txBody>
      <dsp:txXfrm>
        <a:off x="1840490" y="1311694"/>
        <a:ext cx="1489769" cy="893861"/>
      </dsp:txXfrm>
    </dsp:sp>
    <dsp:sp modelId="{9DC7338B-1627-1349-89D6-BB331032CBEA}">
      <dsp:nvSpPr>
        <dsp:cNvPr id="0" name=""/>
        <dsp:cNvSpPr/>
      </dsp:nvSpPr>
      <dsp:spPr>
        <a:xfrm>
          <a:off x="5160876" y="1712905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08333" y="1756912"/>
        <a:ext cx="17132" cy="3426"/>
      </dsp:txXfrm>
    </dsp:sp>
    <dsp:sp modelId="{2C6C4F40-CE9D-A146-9387-319296310399}">
      <dsp:nvSpPr>
        <dsp:cNvPr id="0" name=""/>
        <dsp:cNvSpPr/>
      </dsp:nvSpPr>
      <dsp:spPr>
        <a:xfrm>
          <a:off x="3672906" y="1311694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Cluster Predictions</a:t>
          </a:r>
          <a:endParaRPr lang="en-IN" sz="1200" kern="1200"/>
        </a:p>
      </dsp:txBody>
      <dsp:txXfrm>
        <a:off x="3672906" y="1311694"/>
        <a:ext cx="1489769" cy="893861"/>
      </dsp:txXfrm>
    </dsp:sp>
    <dsp:sp modelId="{B16F837B-EC5E-5742-B013-B14687C420DE}">
      <dsp:nvSpPr>
        <dsp:cNvPr id="0" name=""/>
        <dsp:cNvSpPr/>
      </dsp:nvSpPr>
      <dsp:spPr>
        <a:xfrm>
          <a:off x="6993293" y="1712905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40750" y="1756912"/>
        <a:ext cx="17132" cy="3426"/>
      </dsp:txXfrm>
    </dsp:sp>
    <dsp:sp modelId="{4447708F-D195-214F-AE54-C73E5243BA99}">
      <dsp:nvSpPr>
        <dsp:cNvPr id="0" name=""/>
        <dsp:cNvSpPr/>
      </dsp:nvSpPr>
      <dsp:spPr>
        <a:xfrm>
          <a:off x="5505323" y="1311694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&amp; Visualization</a:t>
          </a:r>
          <a:endParaRPr lang="en-IN" sz="1200" kern="1200"/>
        </a:p>
      </dsp:txBody>
      <dsp:txXfrm>
        <a:off x="5505323" y="1311694"/>
        <a:ext cx="1489769" cy="893861"/>
      </dsp:txXfrm>
    </dsp:sp>
    <dsp:sp modelId="{A6E24CD4-A1CF-B340-9CDA-DCACBAE5F149}">
      <dsp:nvSpPr>
        <dsp:cNvPr id="0" name=""/>
        <dsp:cNvSpPr/>
      </dsp:nvSpPr>
      <dsp:spPr>
        <a:xfrm>
          <a:off x="8825709" y="1712905"/>
          <a:ext cx="312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0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73166" y="1756912"/>
        <a:ext cx="17132" cy="3426"/>
      </dsp:txXfrm>
    </dsp:sp>
    <dsp:sp modelId="{63F3B764-EB98-2041-9F8F-C116D4A91469}">
      <dsp:nvSpPr>
        <dsp:cNvPr id="0" name=""/>
        <dsp:cNvSpPr/>
      </dsp:nvSpPr>
      <dsp:spPr>
        <a:xfrm>
          <a:off x="7337740" y="1311694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Model Selection</a:t>
          </a:r>
          <a:endParaRPr lang="en-IN" sz="1200" kern="1200"/>
        </a:p>
      </dsp:txBody>
      <dsp:txXfrm>
        <a:off x="7337740" y="1311694"/>
        <a:ext cx="1489769" cy="893861"/>
      </dsp:txXfrm>
    </dsp:sp>
    <dsp:sp modelId="{7F3CBF8D-2936-0041-BBF5-E1BC99D8016C}">
      <dsp:nvSpPr>
        <dsp:cNvPr id="0" name=""/>
        <dsp:cNvSpPr/>
      </dsp:nvSpPr>
      <dsp:spPr>
        <a:xfrm>
          <a:off x="9170156" y="1311694"/>
          <a:ext cx="1489769" cy="8938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Inferences</a:t>
          </a:r>
          <a:endParaRPr lang="en-IN" sz="1200" kern="1200"/>
        </a:p>
      </dsp:txBody>
      <dsp:txXfrm>
        <a:off x="9170156" y="1311694"/>
        <a:ext cx="1489769" cy="893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3D40A-F277-0749-A50E-BD2384162F5D}">
      <dsp:nvSpPr>
        <dsp:cNvPr id="0" name=""/>
        <dsp:cNvSpPr/>
      </dsp:nvSpPr>
      <dsp:spPr>
        <a:xfrm>
          <a:off x="4823" y="307868"/>
          <a:ext cx="1848917" cy="48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FF0000"/>
              </a:solidFill>
            </a:rPr>
            <a:t>Red Cluster :</a:t>
          </a:r>
          <a:endParaRPr lang="en-IN" sz="1700" kern="1200" dirty="0">
            <a:solidFill>
              <a:srgbClr val="FF0000"/>
            </a:solidFill>
          </a:endParaRPr>
        </a:p>
      </dsp:txBody>
      <dsp:txXfrm>
        <a:off x="4823" y="307868"/>
        <a:ext cx="1848917" cy="489600"/>
      </dsp:txXfrm>
    </dsp:sp>
    <dsp:sp modelId="{CA8E0633-33DB-E040-BF7D-94983C118F09}">
      <dsp:nvSpPr>
        <dsp:cNvPr id="0" name=""/>
        <dsp:cNvSpPr/>
      </dsp:nvSpPr>
      <dsp:spPr>
        <a:xfrm>
          <a:off x="4823" y="797468"/>
          <a:ext cx="1848917" cy="361170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Mid income and mid spending score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Range across all ages</a:t>
          </a:r>
          <a:endParaRPr lang="en-IN" sz="1700" kern="1200" dirty="0"/>
        </a:p>
      </dsp:txBody>
      <dsp:txXfrm>
        <a:off x="4823" y="797468"/>
        <a:ext cx="1848917" cy="3611706"/>
      </dsp:txXfrm>
    </dsp:sp>
    <dsp:sp modelId="{95D4C911-D613-7245-A0D6-DB5A5DD59BC5}">
      <dsp:nvSpPr>
        <dsp:cNvPr id="0" name=""/>
        <dsp:cNvSpPr/>
      </dsp:nvSpPr>
      <dsp:spPr>
        <a:xfrm>
          <a:off x="2112589" y="307868"/>
          <a:ext cx="1848917" cy="48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00B050"/>
              </a:solidFill>
            </a:rPr>
            <a:t>Green Cluster:</a:t>
          </a:r>
          <a:endParaRPr lang="en-IN" sz="1700" kern="1200" dirty="0">
            <a:solidFill>
              <a:srgbClr val="00B050"/>
            </a:solidFill>
          </a:endParaRPr>
        </a:p>
      </dsp:txBody>
      <dsp:txXfrm>
        <a:off x="2112589" y="307868"/>
        <a:ext cx="1848917" cy="489600"/>
      </dsp:txXfrm>
    </dsp:sp>
    <dsp:sp modelId="{B7FE5D39-0C98-AB45-8156-082F4A29B415}">
      <dsp:nvSpPr>
        <dsp:cNvPr id="0" name=""/>
        <dsp:cNvSpPr/>
      </dsp:nvSpPr>
      <dsp:spPr>
        <a:xfrm>
          <a:off x="2112589" y="797468"/>
          <a:ext cx="1848917" cy="361170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High-income high spending score and relatively younger batch of people.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700" kern="1200" dirty="0"/>
        </a:p>
      </dsp:txBody>
      <dsp:txXfrm>
        <a:off x="2112589" y="797468"/>
        <a:ext cx="1848917" cy="3611706"/>
      </dsp:txXfrm>
    </dsp:sp>
    <dsp:sp modelId="{ADE33F48-BD12-604A-B7D8-9F21E630D078}">
      <dsp:nvSpPr>
        <dsp:cNvPr id="0" name=""/>
        <dsp:cNvSpPr/>
      </dsp:nvSpPr>
      <dsp:spPr>
        <a:xfrm>
          <a:off x="4220355" y="307868"/>
          <a:ext cx="1848917" cy="48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002060"/>
              </a:solidFill>
            </a:rPr>
            <a:t>Blue Cluster :</a:t>
          </a:r>
          <a:endParaRPr lang="en-IN" sz="1700" kern="1200" dirty="0">
            <a:solidFill>
              <a:srgbClr val="002060"/>
            </a:solidFill>
          </a:endParaRPr>
        </a:p>
      </dsp:txBody>
      <dsp:txXfrm>
        <a:off x="4220355" y="307868"/>
        <a:ext cx="1848917" cy="489600"/>
      </dsp:txXfrm>
    </dsp:sp>
    <dsp:sp modelId="{E65EF513-2BB6-D94E-8926-F0D3300EDB5A}">
      <dsp:nvSpPr>
        <dsp:cNvPr id="0" name=""/>
        <dsp:cNvSpPr/>
      </dsp:nvSpPr>
      <dsp:spPr>
        <a:xfrm>
          <a:off x="4220355" y="797468"/>
          <a:ext cx="1848917" cy="361170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High income and low spending score.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Marketing strategy through social media or promotional emails  to pull in such customers. </a:t>
          </a:r>
          <a:endParaRPr lang="en-IN" sz="1700" kern="1200" dirty="0"/>
        </a:p>
      </dsp:txBody>
      <dsp:txXfrm>
        <a:off x="4220355" y="797468"/>
        <a:ext cx="1848917" cy="3611706"/>
      </dsp:txXfrm>
    </dsp:sp>
    <dsp:sp modelId="{1B1E3F30-3210-7145-BFBB-029F905D8D93}">
      <dsp:nvSpPr>
        <dsp:cNvPr id="0" name=""/>
        <dsp:cNvSpPr/>
      </dsp:nvSpPr>
      <dsp:spPr>
        <a:xfrm>
          <a:off x="6328121" y="307868"/>
          <a:ext cx="1848917" cy="48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00B0F0"/>
              </a:solidFill>
            </a:rPr>
            <a:t>Cyan Cluster :</a:t>
          </a:r>
          <a:endParaRPr lang="en-IN" sz="1700" kern="1200" dirty="0">
            <a:solidFill>
              <a:srgbClr val="00B0F0"/>
            </a:solidFill>
          </a:endParaRPr>
        </a:p>
      </dsp:txBody>
      <dsp:txXfrm>
        <a:off x="6328121" y="307868"/>
        <a:ext cx="1848917" cy="489600"/>
      </dsp:txXfrm>
    </dsp:sp>
    <dsp:sp modelId="{37D9F33F-0C5F-AE48-993D-F391E6E5462C}">
      <dsp:nvSpPr>
        <dsp:cNvPr id="0" name=""/>
        <dsp:cNvSpPr/>
      </dsp:nvSpPr>
      <dsp:spPr>
        <a:xfrm>
          <a:off x="6328121" y="797468"/>
          <a:ext cx="1848917" cy="361170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Low income but higher spending score.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i="0" kern="1200" dirty="0"/>
            <a:t>Promos, coupons, and discount codes </a:t>
          </a:r>
          <a:r>
            <a:rPr lang="en-US" sz="1700" kern="1200" dirty="0"/>
            <a:t>like back to school or some discounts for</a:t>
          </a:r>
          <a:r>
            <a:rPr lang="en-IN" sz="1700" i="0" kern="1200" dirty="0"/>
            <a:t>will attract individuals</a:t>
          </a:r>
          <a:endParaRPr lang="en-IN" sz="1700" kern="1200" dirty="0"/>
        </a:p>
      </dsp:txBody>
      <dsp:txXfrm>
        <a:off x="6328121" y="797468"/>
        <a:ext cx="1848917" cy="3611706"/>
      </dsp:txXfrm>
    </dsp:sp>
    <dsp:sp modelId="{606A881A-9583-0A41-B375-F2D4D5A7A8BB}">
      <dsp:nvSpPr>
        <dsp:cNvPr id="0" name=""/>
        <dsp:cNvSpPr/>
      </dsp:nvSpPr>
      <dsp:spPr>
        <a:xfrm>
          <a:off x="8435887" y="307868"/>
          <a:ext cx="1848917" cy="48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FF40FF"/>
              </a:solidFill>
            </a:rPr>
            <a:t>Pink Cluster:</a:t>
          </a:r>
          <a:endParaRPr lang="en-IN" sz="1700" kern="1200" dirty="0">
            <a:solidFill>
              <a:srgbClr val="FF40FF"/>
            </a:solidFill>
          </a:endParaRPr>
        </a:p>
      </dsp:txBody>
      <dsp:txXfrm>
        <a:off x="8435887" y="307868"/>
        <a:ext cx="1848917" cy="489600"/>
      </dsp:txXfrm>
    </dsp:sp>
    <dsp:sp modelId="{4B5A5BA0-00A5-B940-B9A7-BE245677BE21}">
      <dsp:nvSpPr>
        <dsp:cNvPr id="0" name=""/>
        <dsp:cNvSpPr/>
      </dsp:nvSpPr>
      <dsp:spPr>
        <a:xfrm>
          <a:off x="8435887" y="797468"/>
          <a:ext cx="1848917" cy="361170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Low Income Low Spending Score.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survey to understand background of the customers will help introduce cheap products or discounts.</a:t>
          </a:r>
          <a:endParaRPr lang="en-IN" sz="1700" kern="1200" dirty="0"/>
        </a:p>
      </dsp:txBody>
      <dsp:txXfrm>
        <a:off x="8435887" y="797468"/>
        <a:ext cx="1848917" cy="3611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7342A-3165-6143-BCE5-3739E1E40596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2FE6B-CB76-E44C-AEF0-271552B60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9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the average Spending Score is slightly over 50 while the median is 50.</a:t>
            </a:r>
          </a:p>
          <a:p>
            <a:r>
              <a:rPr lang="en-US" dirty="0"/>
              <a:t>The spending score ranges between 35 to 75.</a:t>
            </a:r>
          </a:p>
          <a:p>
            <a:r>
              <a:rPr lang="en-US" dirty="0"/>
              <a:t>Spending Score : The graph looks like a normally distributed data. The average and the median spending score seems to be 50</a:t>
            </a:r>
          </a:p>
          <a:p>
            <a:r>
              <a:rPr lang="en-US" dirty="0"/>
              <a:t>We can see that the spread of Spending Score for Females is wider as compared to Males. However, the average Spending Score seems to be the same for both Genders.</a:t>
            </a:r>
          </a:p>
          <a:p>
            <a:r>
              <a:rPr lang="en-US" dirty="0"/>
              <a:t>Age : We can see that most customers are between the age of 20-50.</a:t>
            </a:r>
          </a:p>
          <a:p>
            <a:r>
              <a:rPr lang="en-US" dirty="0"/>
              <a:t>Annual Income : We can see that the majority customers earn between 10K - 85K per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2FE6B-CB76-E44C-AEF0-271552B606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8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98906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6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5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4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1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11/14/22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8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8DDC302-DBEC-4742-B54B-5E9AAFE96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858000"/>
          </a:xfrm>
          <a:custGeom>
            <a:avLst/>
            <a:gdLst>
              <a:gd name="connsiteX0" fmla="*/ 0 w 11430001"/>
              <a:gd name="connsiteY0" fmla="*/ 0 h 6858000"/>
              <a:gd name="connsiteX1" fmla="*/ 5330522 w 11430001"/>
              <a:gd name="connsiteY1" fmla="*/ 0 h 6858000"/>
              <a:gd name="connsiteX2" fmla="*/ 5334002 w 11430001"/>
              <a:gd name="connsiteY2" fmla="*/ 0 h 6858000"/>
              <a:gd name="connsiteX3" fmla="*/ 5334002 w 11430001"/>
              <a:gd name="connsiteY3" fmla="*/ 762270 h 6858000"/>
              <a:gd name="connsiteX4" fmla="*/ 11430001 w 11430001"/>
              <a:gd name="connsiteY4" fmla="*/ 762270 h 6858000"/>
              <a:gd name="connsiteX5" fmla="*/ 11430001 w 11430001"/>
              <a:gd name="connsiteY5" fmla="*/ 6094807 h 6858000"/>
              <a:gd name="connsiteX6" fmla="*/ 5330522 w 11430001"/>
              <a:gd name="connsiteY6" fmla="*/ 6094807 h 6858000"/>
              <a:gd name="connsiteX7" fmla="*/ 5330522 w 11430001"/>
              <a:gd name="connsiteY7" fmla="*/ 6858000 h 6858000"/>
              <a:gd name="connsiteX8" fmla="*/ 0 w 11430001"/>
              <a:gd name="connsiteY8" fmla="*/ 6858000 h 6858000"/>
              <a:gd name="connsiteX9" fmla="*/ 0 w 11430001"/>
              <a:gd name="connsiteY9" fmla="*/ 60948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30001" h="6858000">
                <a:moveTo>
                  <a:pt x="0" y="0"/>
                </a:moveTo>
                <a:lnTo>
                  <a:pt x="5330522" y="0"/>
                </a:lnTo>
                <a:lnTo>
                  <a:pt x="5334002" y="0"/>
                </a:lnTo>
                <a:lnTo>
                  <a:pt x="5334002" y="762270"/>
                </a:lnTo>
                <a:lnTo>
                  <a:pt x="11430001" y="762270"/>
                </a:lnTo>
                <a:lnTo>
                  <a:pt x="11430001" y="6094807"/>
                </a:lnTo>
                <a:lnTo>
                  <a:pt x="5330522" y="6094807"/>
                </a:lnTo>
                <a:lnTo>
                  <a:pt x="5330522" y="6858000"/>
                </a:lnTo>
                <a:lnTo>
                  <a:pt x="0" y="6858000"/>
                </a:lnTo>
                <a:lnTo>
                  <a:pt x="0" y="6094807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BAD3C-8A4A-70D7-558C-C8FE41D85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616" y="1517904"/>
            <a:ext cx="4579288" cy="2796945"/>
          </a:xfrm>
        </p:spPr>
        <p:txBody>
          <a:bodyPr>
            <a:normAutofit/>
          </a:bodyPr>
          <a:lstStyle/>
          <a:p>
            <a:pPr algn="l"/>
            <a:r>
              <a:rPr lang="en-US" sz="5100" dirty="0"/>
              <a:t>Clustering -Customer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F4202-23F2-3824-D2DD-4D13D351F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2616" y="4570807"/>
            <a:ext cx="4579288" cy="942889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Neelam Chouhan</a:t>
            </a:r>
          </a:p>
          <a:p>
            <a:pPr algn="l"/>
            <a:r>
              <a:rPr lang="en-US" dirty="0"/>
              <a:t>DSFT 8 </a:t>
            </a:r>
          </a:p>
        </p:txBody>
      </p:sp>
      <p:pic>
        <p:nvPicPr>
          <p:cNvPr id="4" name="Picture 3" descr="3D rendering of game pieces tied together with a rope">
            <a:extLst>
              <a:ext uri="{FF2B5EF4-FFF2-40B4-BE49-F238E27FC236}">
                <a16:creationId xmlns:a16="http://schemas.microsoft.com/office/drawing/2014/main" id="{C01DD401-732B-1878-4A70-70FBB5C61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11" b="-1"/>
          <a:stretch/>
        </p:blipFill>
        <p:spPr>
          <a:xfrm>
            <a:off x="20" y="758953"/>
            <a:ext cx="5327883" cy="53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0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B29AF-71CB-F307-F9C5-7AEB312D0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952" y="2871952"/>
            <a:ext cx="6164317" cy="1345115"/>
          </a:xfrm>
        </p:spPr>
        <p:txBody>
          <a:bodyPr>
            <a:normAutofit/>
          </a:bodyPr>
          <a:lstStyle/>
          <a:p>
            <a:r>
              <a:rPr lang="en-US" sz="8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548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166A7-0C3B-E037-3F29-B4BC6A8A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03273"/>
            <a:ext cx="9899650" cy="134461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Project Objective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7296EF-AD26-E0D1-2AB3-3AC39B4428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179086"/>
              </p:ext>
            </p:extLst>
          </p:nvPr>
        </p:nvGraphicFramePr>
        <p:xfrm>
          <a:off x="168166" y="1807779"/>
          <a:ext cx="11887200" cy="4708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588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A2DCE-9637-44D1-2170-27F441FE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10" y="941555"/>
            <a:ext cx="10667999" cy="1344613"/>
          </a:xfrm>
        </p:spPr>
        <p:txBody>
          <a:bodyPr>
            <a:normAutofit/>
          </a:bodyPr>
          <a:lstStyle/>
          <a:p>
            <a:r>
              <a:rPr lang="en-US" sz="3200" dirty="0"/>
              <a:t>Let’s understand our data.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1FF0EE-20BA-FBE6-C0EB-2C0577EC8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2" t="43235" r="56689" b="43530"/>
          <a:stretch/>
        </p:blipFill>
        <p:spPr>
          <a:xfrm>
            <a:off x="7695420" y="1553423"/>
            <a:ext cx="3892291" cy="13141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50F9-C5A3-DB96-9F12-55330A97D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64644"/>
            <a:ext cx="5998059" cy="135887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Data has </a:t>
            </a:r>
            <a:r>
              <a:rPr lang="en-IN" sz="1800" dirty="0"/>
              <a:t>200 rows and  5 columns.</a:t>
            </a:r>
          </a:p>
          <a:p>
            <a:r>
              <a:rPr lang="en-IN" sz="1800" dirty="0"/>
              <a:t>We can see the data types of the various columns</a:t>
            </a:r>
            <a:endParaRPr lang="en-US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B15DD5-D52B-03D9-E58B-AB4B9A6ED2E1}"/>
              </a:ext>
            </a:extLst>
          </p:cNvPr>
          <p:cNvSpPr txBox="1">
            <a:spLocks/>
          </p:cNvSpPr>
          <p:nvPr/>
        </p:nvSpPr>
        <p:spPr>
          <a:xfrm>
            <a:off x="664033" y="3136581"/>
            <a:ext cx="10668000" cy="1345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Workflow Flow Of This Project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2D925C5-09D5-3DA0-3A94-9676B2EED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7453126"/>
              </p:ext>
            </p:extLst>
          </p:nvPr>
        </p:nvGraphicFramePr>
        <p:xfrm>
          <a:off x="762000" y="3930869"/>
          <a:ext cx="10668000" cy="2280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995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7372A-C562-A57F-137D-DDEEB1741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62" y="730470"/>
            <a:ext cx="5334000" cy="1345115"/>
          </a:xfrm>
        </p:spPr>
        <p:txBody>
          <a:bodyPr>
            <a:normAutofit/>
          </a:bodyPr>
          <a:lstStyle/>
          <a:p>
            <a:r>
              <a:rPr lang="en-US" dirty="0"/>
              <a:t>EDA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EB4438-BC4B-AD1E-4158-8226EADD6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9" t="35457" r="10417" b="28368"/>
          <a:stretch/>
        </p:blipFill>
        <p:spPr>
          <a:xfrm>
            <a:off x="6340641" y="4832298"/>
            <a:ext cx="5470359" cy="1917444"/>
          </a:xfrm>
          <a:prstGeom prst="rect">
            <a:avLst/>
          </a:prstGeom>
        </p:spPr>
      </p:pic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CCAD718-828A-DC23-F4A6-C5CC1AA17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63" t="35294" r="33027" b="25294"/>
          <a:stretch/>
        </p:blipFill>
        <p:spPr>
          <a:xfrm>
            <a:off x="6505784" y="2303174"/>
            <a:ext cx="5470359" cy="242192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C43CD4-5F03-03CA-AB2B-5F2E4F11A2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10" t="36972" r="37920" b="24161"/>
          <a:stretch/>
        </p:blipFill>
        <p:spPr>
          <a:xfrm>
            <a:off x="6505785" y="210548"/>
            <a:ext cx="5459966" cy="21015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A90390-9177-1AD9-24A1-DAC6478A222F}"/>
              </a:ext>
            </a:extLst>
          </p:cNvPr>
          <p:cNvSpPr/>
          <p:nvPr/>
        </p:nvSpPr>
        <p:spPr>
          <a:xfrm>
            <a:off x="762000" y="1418897"/>
            <a:ext cx="5712372" cy="5129047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BFA6CE-FD06-8D9A-5433-B10AB56F9572}"/>
              </a:ext>
            </a:extLst>
          </p:cNvPr>
          <p:cNvSpPr txBox="1"/>
          <p:nvPr/>
        </p:nvSpPr>
        <p:spPr>
          <a:xfrm>
            <a:off x="546537" y="1876707"/>
            <a:ext cx="547035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har char="•"/>
            </a:pPr>
            <a:r>
              <a:rPr lang="en-US" sz="1600" dirty="0"/>
              <a:t>We can see the average Spending Score is slightly over 50 while the median is 50 and ranges between 35 to 75.</a:t>
            </a:r>
          </a:p>
          <a:p>
            <a:pPr lvl="0"/>
            <a:endParaRPr lang="en-IN" sz="1600" dirty="0"/>
          </a:p>
          <a:p>
            <a:pPr lvl="0">
              <a:buChar char="•"/>
            </a:pPr>
            <a:r>
              <a:rPr lang="en-US" sz="1600" dirty="0"/>
              <a:t>Spending Score : The graph looks like a normally distributed data. The average and the median spending score seems to be 50.</a:t>
            </a:r>
          </a:p>
          <a:p>
            <a:pPr lvl="0">
              <a:buChar char="•"/>
            </a:pPr>
            <a:endParaRPr lang="en-IN" sz="1600" dirty="0"/>
          </a:p>
          <a:p>
            <a:pPr lvl="0">
              <a:buChar char="•"/>
            </a:pPr>
            <a:r>
              <a:rPr lang="en-US" sz="1600" dirty="0"/>
              <a:t>We can see that the spread of Spending Score for Females is wider as compared to Males. However, the average Spending Score seems to be the same for both Genders.</a:t>
            </a:r>
          </a:p>
          <a:p>
            <a:pPr lvl="0">
              <a:buChar char="•"/>
            </a:pPr>
            <a:endParaRPr lang="en-IN" sz="1600" dirty="0"/>
          </a:p>
          <a:p>
            <a:pPr lvl="0">
              <a:buChar char="•"/>
            </a:pPr>
            <a:r>
              <a:rPr lang="en-US" sz="1600" dirty="0"/>
              <a:t>Age : We can see that most customers are between the age of 20-50.</a:t>
            </a:r>
          </a:p>
          <a:p>
            <a:pPr lvl="0">
              <a:buChar char="•"/>
            </a:pPr>
            <a:endParaRPr lang="en-IN" sz="1600" dirty="0"/>
          </a:p>
          <a:p>
            <a:pPr lvl="0">
              <a:buChar char="•"/>
            </a:pPr>
            <a:r>
              <a:rPr lang="en-US" sz="1600" dirty="0"/>
              <a:t>Annual Income : We can see that the majority customers earn between 10K - 85K per year.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81278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66F76-4EB0-E10D-7F2F-B2A033D2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3553"/>
            <a:ext cx="10668000" cy="1345115"/>
          </a:xfrm>
        </p:spPr>
        <p:txBody>
          <a:bodyPr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Model Building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5A05-2C9E-73BD-C643-8C1A1B436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34027"/>
            <a:ext cx="10668000" cy="2757486"/>
          </a:xfrm>
        </p:spPr>
        <p:txBody>
          <a:bodyPr>
            <a:normAutofit/>
          </a:bodyPr>
          <a:lstStyle/>
          <a:p>
            <a:r>
              <a:rPr lang="en-US" dirty="0"/>
              <a:t>Since this is a Clustering problem, we will be trying different classification algorithms to see which model gives us the best results.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dirty="0"/>
              <a:t>K-Means 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dirty="0"/>
              <a:t>Hierarchical Clustering 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dirty="0"/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D5DF0-84BC-7CED-0A08-9CDF255914A9}"/>
              </a:ext>
            </a:extLst>
          </p:cNvPr>
          <p:cNvSpPr txBox="1"/>
          <p:nvPr/>
        </p:nvSpPr>
        <p:spPr>
          <a:xfrm>
            <a:off x="751490" y="4337418"/>
            <a:ext cx="6100762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3200" spc="-50" dirty="0">
                <a:latin typeface="+mj-lt"/>
                <a:ea typeface="+mj-ea"/>
                <a:cs typeface="+mj-cs"/>
              </a:rPr>
              <a:t>Comparison of Models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27176C-0CF2-9870-2A18-487A461E93BF}"/>
              </a:ext>
            </a:extLst>
          </p:cNvPr>
          <p:cNvSpPr txBox="1">
            <a:spLocks/>
          </p:cNvSpPr>
          <p:nvPr/>
        </p:nvSpPr>
        <p:spPr>
          <a:xfrm>
            <a:off x="751490" y="4903726"/>
            <a:ext cx="10668000" cy="1528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compare the various algorithms based on the silhouette scores.</a:t>
            </a:r>
          </a:p>
          <a:p>
            <a:r>
              <a:rPr lang="en-US" dirty="0"/>
              <a:t>We will also check the scatter plots to see which clusters are more very dense and nicely separated. </a:t>
            </a:r>
          </a:p>
        </p:txBody>
      </p:sp>
    </p:spTree>
    <p:extLst>
      <p:ext uri="{BB962C8B-B14F-4D97-AF65-F5344CB8AC3E}">
        <p14:creationId xmlns:p14="http://schemas.microsoft.com/office/powerpoint/2010/main" val="176609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2E966-1E21-1622-89BD-BA39E4A58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348" y="685454"/>
            <a:ext cx="10668000" cy="1345115"/>
          </a:xfrm>
        </p:spPr>
        <p:txBody>
          <a:bodyPr>
            <a:normAutofit/>
          </a:bodyPr>
          <a:lstStyle/>
          <a:p>
            <a:r>
              <a:rPr lang="en-US" dirty="0"/>
              <a:t>Comparing Clusters of Models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E5EC3CA-5CBE-C0F2-A27E-69920E343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74" t="37740" r="18189" b="21224"/>
          <a:stretch/>
        </p:blipFill>
        <p:spPr>
          <a:xfrm>
            <a:off x="6087195" y="3688374"/>
            <a:ext cx="5904070" cy="2394104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480C04A-88C9-14CD-BDD4-EF05AC61E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9" t="38726" r="13235" b="18779"/>
          <a:stretch/>
        </p:blipFill>
        <p:spPr>
          <a:xfrm>
            <a:off x="251228" y="3712965"/>
            <a:ext cx="5904070" cy="231552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515BBB3-2341-D821-5278-F9B675F51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02" t="32353" r="15380" b="23655"/>
          <a:stretch/>
        </p:blipFill>
        <p:spPr>
          <a:xfrm>
            <a:off x="2912588" y="1429985"/>
            <a:ext cx="6048134" cy="23474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BF55685-3BC2-CDB4-846E-FAEDD617B591}"/>
              </a:ext>
            </a:extLst>
          </p:cNvPr>
          <p:cNvSpPr txBox="1">
            <a:spLocks/>
          </p:cNvSpPr>
          <p:nvPr/>
        </p:nvSpPr>
        <p:spPr>
          <a:xfrm>
            <a:off x="809297" y="6068187"/>
            <a:ext cx="10773103" cy="685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We choose Hierarchical model as it gives us the densest nicely separated and distinct clusters as compared to the other models</a:t>
            </a:r>
            <a:r>
              <a:rPr lang="en-US" sz="18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.</a:t>
            </a:r>
          </a:p>
          <a:p>
            <a:endParaRPr lang="en-US" sz="18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5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98F78-A7DF-A81A-5D65-839C3D8D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9680"/>
            <a:ext cx="10668000" cy="1345115"/>
          </a:xfrm>
        </p:spPr>
        <p:txBody>
          <a:bodyPr>
            <a:normAutofit/>
          </a:bodyPr>
          <a:lstStyle/>
          <a:p>
            <a:r>
              <a:rPr lang="en-US" sz="4000" dirty="0"/>
              <a:t>Understanding Our Clusters To Make Business Decisions.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0E3F47-91CE-2E3E-DC32-BBD68F6C2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99" t="41188" r="9713" b="20417"/>
          <a:stretch/>
        </p:blipFill>
        <p:spPr>
          <a:xfrm>
            <a:off x="731760" y="2023971"/>
            <a:ext cx="9104761" cy="311288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0F7BAA-C82B-516F-ED25-3A804FEDD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3" t="27647" r="67586" b="35920"/>
          <a:stretch/>
        </p:blipFill>
        <p:spPr>
          <a:xfrm>
            <a:off x="9797027" y="1992439"/>
            <a:ext cx="1842024" cy="32137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C7239F3-EB00-BB36-5456-7C4103FC4972}"/>
              </a:ext>
            </a:extLst>
          </p:cNvPr>
          <p:cNvSpPr txBox="1">
            <a:spLocks/>
          </p:cNvSpPr>
          <p:nvPr/>
        </p:nvSpPr>
        <p:spPr>
          <a:xfrm>
            <a:off x="914400" y="5237766"/>
            <a:ext cx="10668000" cy="12042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Age</a:t>
            </a:r>
            <a:r>
              <a:rPr lang="en-US" sz="1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 : The cluster with the oldest average age is cluster 4 and the youngest crowd belongs to cluster 2.</a:t>
            </a:r>
          </a:p>
          <a:p>
            <a:endParaRPr lang="en-US" sz="14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endParaRPr>
          </a:p>
          <a:p>
            <a:r>
              <a:rPr lang="en-US" sz="14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Spending Score </a:t>
            </a:r>
            <a:r>
              <a:rPr lang="en-US" sz="1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: The highest spending Score is highest in cluster 2 followed by 3 and lowest in cluster 1.</a:t>
            </a:r>
          </a:p>
          <a:p>
            <a:endParaRPr lang="en-US" sz="14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endParaRPr>
          </a:p>
          <a:p>
            <a:r>
              <a:rPr lang="en-US" sz="14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Annual Income </a:t>
            </a:r>
            <a:r>
              <a:rPr lang="en-US" sz="1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: The Highest average income is highest in cluster 1 and lowest in cluster 3.</a:t>
            </a:r>
          </a:p>
          <a:p>
            <a:endParaRPr lang="en-US" sz="14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endParaRPr>
          </a:p>
          <a:p>
            <a:r>
              <a:rPr lang="en-US" sz="1400" b="1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Customer Count </a:t>
            </a:r>
            <a:r>
              <a:rPr lang="en-US" sz="14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Avenir Next LT Pro"/>
                <a:ea typeface="+mn-ea"/>
                <a:cs typeface="+mn-cs"/>
              </a:rPr>
              <a:t>: Cluster 0 has the most customers while the cluster 3 has the least count of customers.</a:t>
            </a:r>
          </a:p>
        </p:txBody>
      </p:sp>
    </p:spTree>
    <p:extLst>
      <p:ext uri="{BB962C8B-B14F-4D97-AF65-F5344CB8AC3E}">
        <p14:creationId xmlns:p14="http://schemas.microsoft.com/office/powerpoint/2010/main" val="349307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F964B-250D-5490-AC73-9333E0F5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92386"/>
            <a:ext cx="10668000" cy="1866427"/>
          </a:xfrm>
        </p:spPr>
        <p:txBody>
          <a:bodyPr>
            <a:normAutofit/>
          </a:bodyPr>
          <a:lstStyle/>
          <a:p>
            <a:r>
              <a:rPr lang="en-US" dirty="0"/>
              <a:t>Labeling the clusters.</a:t>
            </a:r>
            <a:br>
              <a:rPr lang="en-US" dirty="0"/>
            </a:br>
            <a:br>
              <a:rPr lang="en-US" sz="2200" dirty="0"/>
            </a:br>
            <a:r>
              <a:rPr lang="en-US" sz="2200" dirty="0"/>
              <a:t>Since the cluster represent similar properties, we have labeled each one of them that represent the traits of the cluster.</a:t>
            </a:r>
          </a:p>
        </p:txBody>
      </p:sp>
      <p:pic>
        <p:nvPicPr>
          <p:cNvPr id="5" name="Content Placeholder 4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74995425-8B04-3BC7-6A43-006AF97E4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48" t="39183" r="11569" b="9751"/>
          <a:stretch/>
        </p:blipFill>
        <p:spPr>
          <a:xfrm>
            <a:off x="1513534" y="2756226"/>
            <a:ext cx="8279105" cy="4062476"/>
          </a:xfrm>
        </p:spPr>
      </p:pic>
    </p:spTree>
    <p:extLst>
      <p:ext uri="{BB962C8B-B14F-4D97-AF65-F5344CB8AC3E}">
        <p14:creationId xmlns:p14="http://schemas.microsoft.com/office/powerpoint/2010/main" val="331039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9C1F614-84F4-C56B-42DA-585E3A978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920636"/>
              </p:ext>
            </p:extLst>
          </p:nvPr>
        </p:nvGraphicFramePr>
        <p:xfrm>
          <a:off x="851338" y="1439919"/>
          <a:ext cx="10289628" cy="4717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3A5EB14-DEFD-4F7E-CAA9-EFADF3C48EED}"/>
              </a:ext>
            </a:extLst>
          </p:cNvPr>
          <p:cNvSpPr/>
          <p:nvPr/>
        </p:nvSpPr>
        <p:spPr>
          <a:xfrm>
            <a:off x="1250731" y="3741684"/>
            <a:ext cx="3195145" cy="1713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As they are our more profitable clients, and we need strategies like membership plans , member exclusive deals  to retain them.</a:t>
            </a:r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C4E540-C19B-64D0-4D99-75BF5A9A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919699"/>
            <a:ext cx="10668000" cy="1345115"/>
          </a:xfrm>
        </p:spPr>
        <p:txBody>
          <a:bodyPr>
            <a:normAutofit/>
          </a:bodyPr>
          <a:lstStyle/>
          <a:p>
            <a:r>
              <a:rPr lang="en-US" dirty="0"/>
              <a:t>Business Suggestions </a:t>
            </a:r>
          </a:p>
        </p:txBody>
      </p:sp>
    </p:spTree>
    <p:extLst>
      <p:ext uri="{BB962C8B-B14F-4D97-AF65-F5344CB8AC3E}">
        <p14:creationId xmlns:p14="http://schemas.microsoft.com/office/powerpoint/2010/main" val="131088696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5E8E2"/>
      </a:lt2>
      <a:accent1>
        <a:srgbClr val="824DC3"/>
      </a:accent1>
      <a:accent2>
        <a:srgbClr val="A13BB1"/>
      </a:accent2>
      <a:accent3>
        <a:srgbClr val="C34DA2"/>
      </a:accent3>
      <a:accent4>
        <a:srgbClr val="B13B5F"/>
      </a:accent4>
      <a:accent5>
        <a:srgbClr val="C35A4D"/>
      </a:accent5>
      <a:accent6>
        <a:srgbClr val="B17A3B"/>
      </a:accent6>
      <a:hlink>
        <a:srgbClr val="648F2F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704</Words>
  <Application>Microsoft Macintosh PowerPoint</Application>
  <PresentationFormat>Widescreen</PresentationFormat>
  <Paragraphs>78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Avenir Next LT Pro</vt:lpstr>
      <vt:lpstr>Calibri</vt:lpstr>
      <vt:lpstr>Courier New</vt:lpstr>
      <vt:lpstr>PrismaticVTI</vt:lpstr>
      <vt:lpstr>Clustering -Customer Segmentation</vt:lpstr>
      <vt:lpstr>Project Objective</vt:lpstr>
      <vt:lpstr>Let’s understand our data.</vt:lpstr>
      <vt:lpstr>EDA</vt:lpstr>
      <vt:lpstr>Model Building</vt:lpstr>
      <vt:lpstr>Comparing Clusters of Models </vt:lpstr>
      <vt:lpstr>Understanding Our Clusters To Make Business Decisions.</vt:lpstr>
      <vt:lpstr>Labeling the clusters.  Since the cluster represent similar properties, we have labeled each one of them that represent the traits of the cluster.</vt:lpstr>
      <vt:lpstr>Business Suggestions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-Customer Segmentation</dc:title>
  <dc:creator>Neelam Chouhan</dc:creator>
  <cp:lastModifiedBy>Neelam Chouhan</cp:lastModifiedBy>
  <cp:revision>3</cp:revision>
  <dcterms:created xsi:type="dcterms:W3CDTF">2022-11-11T06:58:41Z</dcterms:created>
  <dcterms:modified xsi:type="dcterms:W3CDTF">2022-11-14T07:07:01Z</dcterms:modified>
</cp:coreProperties>
</file>